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3" r:id="rId5"/>
    <p:sldMasterId id="2147483702" r:id="rId6"/>
    <p:sldMasterId id="2147483704" r:id="rId7"/>
    <p:sldMasterId id="2147483708" r:id="rId8"/>
  </p:sldMasterIdLst>
  <p:notesMasterIdLst>
    <p:notesMasterId r:id="rId51"/>
  </p:notesMasterIdLst>
  <p:sldIdLst>
    <p:sldId id="270" r:id="rId9"/>
    <p:sldId id="257" r:id="rId10"/>
    <p:sldId id="302" r:id="rId11"/>
    <p:sldId id="1229" r:id="rId12"/>
    <p:sldId id="293" r:id="rId13"/>
    <p:sldId id="306" r:id="rId14"/>
    <p:sldId id="1238" r:id="rId15"/>
    <p:sldId id="265" r:id="rId16"/>
    <p:sldId id="262" r:id="rId17"/>
    <p:sldId id="299" r:id="rId18"/>
    <p:sldId id="305" r:id="rId19"/>
    <p:sldId id="1233" r:id="rId20"/>
    <p:sldId id="272" r:id="rId21"/>
    <p:sldId id="307" r:id="rId22"/>
    <p:sldId id="1249" r:id="rId23"/>
    <p:sldId id="1252" r:id="rId24"/>
    <p:sldId id="275" r:id="rId25"/>
    <p:sldId id="276" r:id="rId26"/>
    <p:sldId id="278" r:id="rId27"/>
    <p:sldId id="304" r:id="rId28"/>
    <p:sldId id="1251" r:id="rId29"/>
    <p:sldId id="1250" r:id="rId30"/>
    <p:sldId id="279" r:id="rId31"/>
    <p:sldId id="1247" r:id="rId32"/>
    <p:sldId id="280" r:id="rId33"/>
    <p:sldId id="282" r:id="rId34"/>
    <p:sldId id="1253" r:id="rId35"/>
    <p:sldId id="283" r:id="rId36"/>
    <p:sldId id="294" r:id="rId37"/>
    <p:sldId id="285" r:id="rId38"/>
    <p:sldId id="1235" r:id="rId39"/>
    <p:sldId id="286" r:id="rId40"/>
    <p:sldId id="1241" r:id="rId41"/>
    <p:sldId id="287" r:id="rId42"/>
    <p:sldId id="1242" r:id="rId43"/>
    <p:sldId id="1236" r:id="rId44"/>
    <p:sldId id="1243" r:id="rId45"/>
    <p:sldId id="291" r:id="rId46"/>
    <p:sldId id="1244" r:id="rId47"/>
    <p:sldId id="1245" r:id="rId48"/>
    <p:sldId id="1232" r:id="rId49"/>
    <p:sldId id="123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E387B0-5E26-3D01-35D6-F6B82A5C5B51}" name="Ranjit Dhanjal" initials="RD" userId="S::rdhanjal@foodallergycanada.ca::20dc05c6-c69c-4109-99e5-b6284ceea86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njit Dhanjal" initials="RD" lastIdx="80" clrIdx="0">
    <p:extLst>
      <p:ext uri="{19B8F6BF-5375-455C-9EA6-DF929625EA0E}">
        <p15:presenceInfo xmlns:p15="http://schemas.microsoft.com/office/powerpoint/2012/main" userId="S::rdhanjal@foodallergycanada.ca::20dc05c6-c69c-4109-99e5-b6284ceea86c" providerId="AD"/>
      </p:ext>
    </p:extLst>
  </p:cmAuthor>
  <p:cmAuthor id="2" name="Jennifer Gerdts" initials="JG" lastIdx="51" clrIdx="1">
    <p:extLst>
      <p:ext uri="{19B8F6BF-5375-455C-9EA6-DF929625EA0E}">
        <p15:presenceInfo xmlns:p15="http://schemas.microsoft.com/office/powerpoint/2012/main" userId="S::jgerdts@foodallergycanada.ca::a4cf0eb6-5106-464c-878a-fd74f8136666" providerId="AD"/>
      </p:ext>
    </p:extLst>
  </p:cmAuthor>
  <p:cmAuthor id="3" name="Joni Huang" initials="JH" lastIdx="4" clrIdx="2">
    <p:extLst>
      <p:ext uri="{19B8F6BF-5375-455C-9EA6-DF929625EA0E}">
        <p15:presenceInfo xmlns:p15="http://schemas.microsoft.com/office/powerpoint/2012/main" userId="Joni Hu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4C6AB3"/>
    <a:srgbClr val="FF33CC"/>
    <a:srgbClr val="32A3AC"/>
    <a:srgbClr val="0000FF"/>
    <a:srgbClr val="F27043"/>
    <a:srgbClr val="D8D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5DDAB-E9C9-4D24-AE1E-3482F0289F03}" v="27" dt="2022-04-28T21:19:54.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84383" autoAdjust="0"/>
  </p:normalViewPr>
  <p:slideViewPr>
    <p:cSldViewPr snapToGrid="0" snapToObjects="1">
      <p:cViewPr varScale="1">
        <p:scale>
          <a:sx n="93" d="100"/>
          <a:sy n="93" d="100"/>
        </p:scale>
        <p:origin x="984" y="9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i Huang" userId="442ef251-03ec-41d8-a077-541275f0ef41" providerId="ADAL" clId="{D1304F69-BD38-4C28-8BB4-A9D096D37C48}"/>
    <pc:docChg chg="undo custSel modSld">
      <pc:chgData name="Joni Huang" userId="442ef251-03ec-41d8-a077-541275f0ef41" providerId="ADAL" clId="{D1304F69-BD38-4C28-8BB4-A9D096D37C48}" dt="2022-04-29T14:10:11.140" v="278"/>
      <pc:docMkLst>
        <pc:docMk/>
      </pc:docMkLst>
      <pc:sldChg chg="modNotesTx">
        <pc:chgData name="Joni Huang" userId="442ef251-03ec-41d8-a077-541275f0ef41" providerId="ADAL" clId="{D1304F69-BD38-4C28-8BB4-A9D096D37C48}" dt="2022-04-29T12:33:59.674" v="129" actId="115"/>
        <pc:sldMkLst>
          <pc:docMk/>
          <pc:sldMk cId="1176657963" sldId="272"/>
        </pc:sldMkLst>
      </pc:sldChg>
      <pc:sldChg chg="modSp mod modNotesTx">
        <pc:chgData name="Joni Huang" userId="442ef251-03ec-41d8-a077-541275f0ef41" providerId="ADAL" clId="{D1304F69-BD38-4C28-8BB4-A9D096D37C48}" dt="2022-04-29T12:36:55.006" v="139" actId="115"/>
        <pc:sldMkLst>
          <pc:docMk/>
          <pc:sldMk cId="2322026321" sldId="275"/>
        </pc:sldMkLst>
        <pc:spChg chg="mod">
          <ac:chgData name="Joni Huang" userId="442ef251-03ec-41d8-a077-541275f0ef41" providerId="ADAL" clId="{D1304F69-BD38-4C28-8BB4-A9D096D37C48}" dt="2022-04-29T12:36:46.589" v="137" actId="115"/>
          <ac:spMkLst>
            <pc:docMk/>
            <pc:sldMk cId="2322026321" sldId="275"/>
            <ac:spMk id="3" creationId="{1FC05081-1B8D-482F-A42C-4D7155F83C3E}"/>
          </ac:spMkLst>
        </pc:spChg>
        <pc:spChg chg="mod">
          <ac:chgData name="Joni Huang" userId="442ef251-03ec-41d8-a077-541275f0ef41" providerId="ADAL" clId="{D1304F69-BD38-4C28-8BB4-A9D096D37C48}" dt="2022-04-29T12:36:30.601" v="135" actId="115"/>
          <ac:spMkLst>
            <pc:docMk/>
            <pc:sldMk cId="2322026321" sldId="275"/>
            <ac:spMk id="17" creationId="{7CB0E968-FB74-4DE4-82F6-4585687D03D0}"/>
          </ac:spMkLst>
        </pc:spChg>
      </pc:sldChg>
      <pc:sldChg chg="modNotesTx">
        <pc:chgData name="Joni Huang" userId="442ef251-03ec-41d8-a077-541275f0ef41" providerId="ADAL" clId="{D1304F69-BD38-4C28-8BB4-A9D096D37C48}" dt="2022-04-29T12:37:10.674" v="141" actId="115"/>
        <pc:sldMkLst>
          <pc:docMk/>
          <pc:sldMk cId="3499676699" sldId="278"/>
        </pc:sldMkLst>
      </pc:sldChg>
      <pc:sldChg chg="modNotesTx">
        <pc:chgData name="Joni Huang" userId="442ef251-03ec-41d8-a077-541275f0ef41" providerId="ADAL" clId="{D1304F69-BD38-4C28-8BB4-A9D096D37C48}" dt="2022-04-29T12:40:01.247" v="149" actId="20577"/>
        <pc:sldMkLst>
          <pc:docMk/>
          <pc:sldMk cId="3280774367" sldId="294"/>
        </pc:sldMkLst>
      </pc:sldChg>
      <pc:sldChg chg="modSp mod">
        <pc:chgData name="Joni Huang" userId="442ef251-03ec-41d8-a077-541275f0ef41" providerId="ADAL" clId="{D1304F69-BD38-4C28-8BB4-A9D096D37C48}" dt="2022-04-29T12:38:15.993" v="142" actId="207"/>
        <pc:sldMkLst>
          <pc:docMk/>
          <pc:sldMk cId="225543251" sldId="304"/>
        </pc:sldMkLst>
        <pc:spChg chg="mod">
          <ac:chgData name="Joni Huang" userId="442ef251-03ec-41d8-a077-541275f0ef41" providerId="ADAL" clId="{D1304F69-BD38-4C28-8BB4-A9D096D37C48}" dt="2022-04-29T12:38:15.993" v="142" actId="207"/>
          <ac:spMkLst>
            <pc:docMk/>
            <pc:sldMk cId="225543251" sldId="304"/>
            <ac:spMk id="12" creationId="{A5BA1D96-D5D7-418D-B672-F9B6E50F00B1}"/>
          </ac:spMkLst>
        </pc:spChg>
      </pc:sldChg>
      <pc:sldChg chg="modAnim modNotesTx">
        <pc:chgData name="Joni Huang" userId="442ef251-03ec-41d8-a077-541275f0ef41" providerId="ADAL" clId="{D1304F69-BD38-4C28-8BB4-A9D096D37C48}" dt="2022-04-29T14:10:11.140" v="278"/>
        <pc:sldMkLst>
          <pc:docMk/>
          <pc:sldMk cId="942703679" sldId="306"/>
        </pc:sldMkLst>
      </pc:sldChg>
      <pc:sldChg chg="modSp mod">
        <pc:chgData name="Joni Huang" userId="442ef251-03ec-41d8-a077-541275f0ef41" providerId="ADAL" clId="{D1304F69-BD38-4C28-8BB4-A9D096D37C48}" dt="2022-04-29T12:42:23.472" v="150" actId="207"/>
        <pc:sldMkLst>
          <pc:docMk/>
          <pc:sldMk cId="2227049436" sldId="1236"/>
        </pc:sldMkLst>
        <pc:spChg chg="mod">
          <ac:chgData name="Joni Huang" userId="442ef251-03ec-41d8-a077-541275f0ef41" providerId="ADAL" clId="{D1304F69-BD38-4C28-8BB4-A9D096D37C48}" dt="2022-04-29T12:42:23.472" v="150" actId="207"/>
          <ac:spMkLst>
            <pc:docMk/>
            <pc:sldMk cId="2227049436" sldId="1236"/>
            <ac:spMk id="4" creationId="{8A5A6721-0563-401E-80F5-14C7263E7A1A}"/>
          </ac:spMkLst>
        </pc:spChg>
      </pc:sldChg>
      <pc:sldChg chg="modAnim">
        <pc:chgData name="Joni Huang" userId="442ef251-03ec-41d8-a077-541275f0ef41" providerId="ADAL" clId="{D1304F69-BD38-4C28-8BB4-A9D096D37C48}" dt="2022-04-29T14:08:19.467" v="258"/>
        <pc:sldMkLst>
          <pc:docMk/>
          <pc:sldMk cId="3720831035" sldId="1238"/>
        </pc:sldMkLst>
      </pc:sldChg>
      <pc:sldChg chg="modSp mod modNotesTx">
        <pc:chgData name="Joni Huang" userId="442ef251-03ec-41d8-a077-541275f0ef41" providerId="ADAL" clId="{D1304F69-BD38-4C28-8BB4-A9D096D37C48}" dt="2022-04-29T13:02:21.248" v="153" actId="113"/>
        <pc:sldMkLst>
          <pc:docMk/>
          <pc:sldMk cId="2922293445" sldId="1243"/>
        </pc:sldMkLst>
        <pc:spChg chg="mod">
          <ac:chgData name="Joni Huang" userId="442ef251-03ec-41d8-a077-541275f0ef41" providerId="ADAL" clId="{D1304F69-BD38-4C28-8BB4-A9D096D37C48}" dt="2022-04-29T12:42:44.848" v="152" actId="14100"/>
          <ac:spMkLst>
            <pc:docMk/>
            <pc:sldMk cId="2922293445" sldId="1243"/>
            <ac:spMk id="3" creationId="{E29073AF-0830-47F1-ABF9-C339FA204F14}"/>
          </ac:spMkLst>
        </pc:spChg>
      </pc:sldChg>
      <pc:sldChg chg="modNotesTx">
        <pc:chgData name="Joni Huang" userId="442ef251-03ec-41d8-a077-541275f0ef41" providerId="ADAL" clId="{D1304F69-BD38-4C28-8BB4-A9D096D37C48}" dt="2022-04-29T12:38:23.885" v="144" actId="115"/>
        <pc:sldMkLst>
          <pc:docMk/>
          <pc:sldMk cId="595867434" sldId="1251"/>
        </pc:sldMkLst>
      </pc:sldChg>
      <pc:sldChg chg="modSp mod delCm">
        <pc:chgData name="Joni Huang" userId="442ef251-03ec-41d8-a077-541275f0ef41" providerId="ADAL" clId="{D1304F69-BD38-4C28-8BB4-A9D096D37C48}" dt="2022-04-29T13:37:53.931" v="235"/>
        <pc:sldMkLst>
          <pc:docMk/>
          <pc:sldMk cId="3897330435" sldId="1252"/>
        </pc:sldMkLst>
        <pc:spChg chg="mod">
          <ac:chgData name="Joni Huang" userId="442ef251-03ec-41d8-a077-541275f0ef41" providerId="ADAL" clId="{D1304F69-BD38-4C28-8BB4-A9D096D37C48}" dt="2022-04-29T12:36:13.048" v="133" actId="207"/>
          <ac:spMkLst>
            <pc:docMk/>
            <pc:sldMk cId="3897330435" sldId="1252"/>
            <ac:spMk id="6" creationId="{83224616-CD57-4E4A-A2FC-B79926AC4B62}"/>
          </ac:spMkLst>
        </pc:spChg>
        <pc:picChg chg="mod">
          <ac:chgData name="Joni Huang" userId="442ef251-03ec-41d8-a077-541275f0ef41" providerId="ADAL" clId="{D1304F69-BD38-4C28-8BB4-A9D096D37C48}" dt="2022-04-29T13:37:53.931" v="235"/>
          <ac:picMkLst>
            <pc:docMk/>
            <pc:sldMk cId="3897330435" sldId="1252"/>
            <ac:picMk id="5" creationId="{D21A2507-33BE-416C-A163-81C9DE84EF5E}"/>
          </ac:picMkLst>
        </pc:picChg>
      </pc:sldChg>
    </pc:docChg>
  </pc:docChgLst>
  <pc:docChgLst>
    <pc:chgData name="Ranjit Dhanjal" userId="20dc05c6-c69c-4109-99e5-b6284ceea86c" providerId="ADAL" clId="{2485DDAB-E9C9-4D24-AE1E-3482F0289F03}"/>
    <pc:docChg chg="undo redo custSel addSld delSld modSld sldOrd">
      <pc:chgData name="Ranjit Dhanjal" userId="20dc05c6-c69c-4109-99e5-b6284ceea86c" providerId="ADAL" clId="{2485DDAB-E9C9-4D24-AE1E-3482F0289F03}" dt="2022-04-28T21:24:06.559" v="1113" actId="1076"/>
      <pc:docMkLst>
        <pc:docMk/>
      </pc:docMkLst>
      <pc:sldChg chg="modNotesTx">
        <pc:chgData name="Ranjit Dhanjal" userId="20dc05c6-c69c-4109-99e5-b6284ceea86c" providerId="ADAL" clId="{2485DDAB-E9C9-4D24-AE1E-3482F0289F03}" dt="2022-04-28T18:50:03.286" v="410" actId="20577"/>
        <pc:sldMkLst>
          <pc:docMk/>
          <pc:sldMk cId="744290541" sldId="265"/>
        </pc:sldMkLst>
      </pc:sldChg>
      <pc:sldChg chg="modSp mod">
        <pc:chgData name="Ranjit Dhanjal" userId="20dc05c6-c69c-4109-99e5-b6284ceea86c" providerId="ADAL" clId="{2485DDAB-E9C9-4D24-AE1E-3482F0289F03}" dt="2022-04-28T14:18:50.294" v="56" actId="6549"/>
        <pc:sldMkLst>
          <pc:docMk/>
          <pc:sldMk cId="1136619484" sldId="270"/>
        </pc:sldMkLst>
        <pc:spChg chg="mod">
          <ac:chgData name="Ranjit Dhanjal" userId="20dc05c6-c69c-4109-99e5-b6284ceea86c" providerId="ADAL" clId="{2485DDAB-E9C9-4D24-AE1E-3482F0289F03}" dt="2022-04-28T14:18:42.277" v="34" actId="6549"/>
          <ac:spMkLst>
            <pc:docMk/>
            <pc:sldMk cId="1136619484" sldId="270"/>
            <ac:spMk id="3" creationId="{00000000-0000-0000-0000-000000000000}"/>
          </ac:spMkLst>
        </pc:spChg>
        <pc:spChg chg="mod">
          <ac:chgData name="Ranjit Dhanjal" userId="20dc05c6-c69c-4109-99e5-b6284ceea86c" providerId="ADAL" clId="{2485DDAB-E9C9-4D24-AE1E-3482F0289F03}" dt="2022-04-28T14:18:50.294" v="56" actId="6549"/>
          <ac:spMkLst>
            <pc:docMk/>
            <pc:sldMk cId="1136619484" sldId="270"/>
            <ac:spMk id="7" creationId="{956246F9-F829-49BB-8267-B4BDCDB2DA89}"/>
          </ac:spMkLst>
        </pc:spChg>
      </pc:sldChg>
      <pc:sldChg chg="modNotesTx">
        <pc:chgData name="Ranjit Dhanjal" userId="20dc05c6-c69c-4109-99e5-b6284ceea86c" providerId="ADAL" clId="{2485DDAB-E9C9-4D24-AE1E-3482F0289F03}" dt="2022-04-28T19:01:39.289" v="427" actId="20577"/>
        <pc:sldMkLst>
          <pc:docMk/>
          <pc:sldMk cId="1176657963" sldId="272"/>
        </pc:sldMkLst>
      </pc:sldChg>
      <pc:sldChg chg="modSp mod">
        <pc:chgData name="Ranjit Dhanjal" userId="20dc05c6-c69c-4109-99e5-b6284ceea86c" providerId="ADAL" clId="{2485DDAB-E9C9-4D24-AE1E-3482F0289F03}" dt="2022-04-28T19:13:58.072" v="449" actId="255"/>
        <pc:sldMkLst>
          <pc:docMk/>
          <pc:sldMk cId="4232346223" sldId="280"/>
        </pc:sldMkLst>
        <pc:spChg chg="mod">
          <ac:chgData name="Ranjit Dhanjal" userId="20dc05c6-c69c-4109-99e5-b6284ceea86c" providerId="ADAL" clId="{2485DDAB-E9C9-4D24-AE1E-3482F0289F03}" dt="2022-04-28T19:13:58.072" v="449" actId="255"/>
          <ac:spMkLst>
            <pc:docMk/>
            <pc:sldMk cId="4232346223" sldId="280"/>
            <ac:spMk id="2" creationId="{5AD15858-62DA-45D6-9D63-8622F8A918D2}"/>
          </ac:spMkLst>
        </pc:spChg>
      </pc:sldChg>
      <pc:sldChg chg="delSp modSp mod ord modNotesTx">
        <pc:chgData name="Ranjit Dhanjal" userId="20dc05c6-c69c-4109-99e5-b6284ceea86c" providerId="ADAL" clId="{2485DDAB-E9C9-4D24-AE1E-3482F0289F03}" dt="2022-04-28T19:14:17.704" v="451" actId="115"/>
        <pc:sldMkLst>
          <pc:docMk/>
          <pc:sldMk cId="2482720370" sldId="282"/>
        </pc:sldMkLst>
        <pc:spChg chg="mod">
          <ac:chgData name="Ranjit Dhanjal" userId="20dc05c6-c69c-4109-99e5-b6284ceea86c" providerId="ADAL" clId="{2485DDAB-E9C9-4D24-AE1E-3482F0289F03}" dt="2022-04-28T19:13:26.068" v="443" actId="404"/>
          <ac:spMkLst>
            <pc:docMk/>
            <pc:sldMk cId="2482720370" sldId="282"/>
            <ac:spMk id="2" creationId="{5AD15858-62DA-45D6-9D63-8622F8A918D2}"/>
          </ac:spMkLst>
        </pc:spChg>
        <pc:spChg chg="del">
          <ac:chgData name="Ranjit Dhanjal" userId="20dc05c6-c69c-4109-99e5-b6284ceea86c" providerId="ADAL" clId="{2485DDAB-E9C9-4D24-AE1E-3482F0289F03}" dt="2022-04-28T19:13:10.345" v="440" actId="478"/>
          <ac:spMkLst>
            <pc:docMk/>
            <pc:sldMk cId="2482720370" sldId="282"/>
            <ac:spMk id="6" creationId="{E5F64405-473D-4E6E-AC0A-59C1ABC2FD93}"/>
          </ac:spMkLst>
        </pc:spChg>
      </pc:sldChg>
      <pc:sldChg chg="modSp mod ord modNotesTx">
        <pc:chgData name="Ranjit Dhanjal" userId="20dc05c6-c69c-4109-99e5-b6284ceea86c" providerId="ADAL" clId="{2485DDAB-E9C9-4D24-AE1E-3482F0289F03}" dt="2022-04-28T19:19:36.362" v="715" actId="20577"/>
        <pc:sldMkLst>
          <pc:docMk/>
          <pc:sldMk cId="2549558898" sldId="283"/>
        </pc:sldMkLst>
        <pc:spChg chg="mod">
          <ac:chgData name="Ranjit Dhanjal" userId="20dc05c6-c69c-4109-99e5-b6284ceea86c" providerId="ADAL" clId="{2485DDAB-E9C9-4D24-AE1E-3482F0289F03}" dt="2022-04-28T19:14:27.682" v="455" actId="115"/>
          <ac:spMkLst>
            <pc:docMk/>
            <pc:sldMk cId="2549558898" sldId="283"/>
            <ac:spMk id="2" creationId="{5AD15858-62DA-45D6-9D63-8622F8A918D2}"/>
          </ac:spMkLst>
        </pc:spChg>
        <pc:spChg chg="mod">
          <ac:chgData name="Ranjit Dhanjal" userId="20dc05c6-c69c-4109-99e5-b6284ceea86c" providerId="ADAL" clId="{2485DDAB-E9C9-4D24-AE1E-3482F0289F03}" dt="2022-04-28T19:17:27.826" v="471" actId="20577"/>
          <ac:spMkLst>
            <pc:docMk/>
            <pc:sldMk cId="2549558898" sldId="283"/>
            <ac:spMk id="3" creationId="{47E76FBF-B125-4A57-AC18-56D3253E0A87}"/>
          </ac:spMkLst>
        </pc:spChg>
      </pc:sldChg>
      <pc:sldChg chg="addSp delSp modSp mod">
        <pc:chgData name="Ranjit Dhanjal" userId="20dc05c6-c69c-4109-99e5-b6284ceea86c" providerId="ADAL" clId="{2485DDAB-E9C9-4D24-AE1E-3482F0289F03}" dt="2022-04-28T21:24:06.559" v="1113" actId="1076"/>
        <pc:sldMkLst>
          <pc:docMk/>
          <pc:sldMk cId="2901412137" sldId="285"/>
        </pc:sldMkLst>
        <pc:picChg chg="del">
          <ac:chgData name="Ranjit Dhanjal" userId="20dc05c6-c69c-4109-99e5-b6284ceea86c" providerId="ADAL" clId="{2485DDAB-E9C9-4D24-AE1E-3482F0289F03}" dt="2022-04-28T20:25:49.249" v="716" actId="478"/>
          <ac:picMkLst>
            <pc:docMk/>
            <pc:sldMk cId="2901412137" sldId="285"/>
            <ac:picMk id="5" creationId="{E0BAA455-F4C1-4A24-9DBF-2E066F752D81}"/>
          </ac:picMkLst>
        </pc:picChg>
        <pc:picChg chg="add mod ord modCrop">
          <ac:chgData name="Ranjit Dhanjal" userId="20dc05c6-c69c-4109-99e5-b6284ceea86c" providerId="ADAL" clId="{2485DDAB-E9C9-4D24-AE1E-3482F0289F03}" dt="2022-04-28T21:24:06.559" v="1113" actId="1076"/>
          <ac:picMkLst>
            <pc:docMk/>
            <pc:sldMk cId="2901412137" sldId="285"/>
            <ac:picMk id="6" creationId="{2E647A89-368C-4F0F-B6B4-A987C0CFD9B1}"/>
          </ac:picMkLst>
        </pc:picChg>
      </pc:sldChg>
      <pc:sldChg chg="modSp mod">
        <pc:chgData name="Ranjit Dhanjal" userId="20dc05c6-c69c-4109-99e5-b6284ceea86c" providerId="ADAL" clId="{2485DDAB-E9C9-4D24-AE1E-3482F0289F03}" dt="2022-04-28T20:38:48.246" v="831" actId="14100"/>
        <pc:sldMkLst>
          <pc:docMk/>
          <pc:sldMk cId="1718892270" sldId="287"/>
        </pc:sldMkLst>
        <pc:spChg chg="mod">
          <ac:chgData name="Ranjit Dhanjal" userId="20dc05c6-c69c-4109-99e5-b6284ceea86c" providerId="ADAL" clId="{2485DDAB-E9C9-4D24-AE1E-3482F0289F03}" dt="2022-04-28T20:38:48.246" v="831" actId="14100"/>
          <ac:spMkLst>
            <pc:docMk/>
            <pc:sldMk cId="1718892270" sldId="287"/>
            <ac:spMk id="13" creationId="{D949E77B-CF7C-4880-928E-5BB8CA056F0D}"/>
          </ac:spMkLst>
        </pc:spChg>
      </pc:sldChg>
      <pc:sldChg chg="addSp delSp modSp mod">
        <pc:chgData name="Ranjit Dhanjal" userId="20dc05c6-c69c-4109-99e5-b6284ceea86c" providerId="ADAL" clId="{2485DDAB-E9C9-4D24-AE1E-3482F0289F03}" dt="2022-04-28T20:55:37.417" v="993" actId="1076"/>
        <pc:sldMkLst>
          <pc:docMk/>
          <pc:sldMk cId="3487348441" sldId="291"/>
        </pc:sldMkLst>
        <pc:spChg chg="mod">
          <ac:chgData name="Ranjit Dhanjal" userId="20dc05c6-c69c-4109-99e5-b6284ceea86c" providerId="ADAL" clId="{2485DDAB-E9C9-4D24-AE1E-3482F0289F03}" dt="2022-04-28T20:55:37.417" v="993" actId="1076"/>
          <ac:spMkLst>
            <pc:docMk/>
            <pc:sldMk cId="3487348441" sldId="291"/>
            <ac:spMk id="6" creationId="{6378B7FD-199B-45F0-AB85-11FBD02A0EB6}"/>
          </ac:spMkLst>
        </pc:spChg>
        <pc:spChg chg="mod">
          <ac:chgData name="Ranjit Dhanjal" userId="20dc05c6-c69c-4109-99e5-b6284ceea86c" providerId="ADAL" clId="{2485DDAB-E9C9-4D24-AE1E-3482F0289F03}" dt="2022-04-28T20:55:30.477" v="991" actId="1076"/>
          <ac:spMkLst>
            <pc:docMk/>
            <pc:sldMk cId="3487348441" sldId="291"/>
            <ac:spMk id="8" creationId="{462C1EF8-5A5D-4D65-AE7F-A1CD27C89CCB}"/>
          </ac:spMkLst>
        </pc:spChg>
        <pc:picChg chg="del">
          <ac:chgData name="Ranjit Dhanjal" userId="20dc05c6-c69c-4109-99e5-b6284ceea86c" providerId="ADAL" clId="{2485DDAB-E9C9-4D24-AE1E-3482F0289F03}" dt="2022-04-28T20:54:43.104" v="975" actId="478"/>
          <ac:picMkLst>
            <pc:docMk/>
            <pc:sldMk cId="3487348441" sldId="291"/>
            <ac:picMk id="4" creationId="{A4521279-38EF-4A25-85CC-122B902C1647}"/>
          </ac:picMkLst>
        </pc:picChg>
        <pc:picChg chg="add mod ord modCrop">
          <ac:chgData name="Ranjit Dhanjal" userId="20dc05c6-c69c-4109-99e5-b6284ceea86c" providerId="ADAL" clId="{2485DDAB-E9C9-4D24-AE1E-3482F0289F03}" dt="2022-04-28T20:55:26.188" v="990" actId="14100"/>
          <ac:picMkLst>
            <pc:docMk/>
            <pc:sldMk cId="3487348441" sldId="291"/>
            <ac:picMk id="5" creationId="{63213FF3-EB6D-4467-9528-87968C59AEBD}"/>
          </ac:picMkLst>
        </pc:picChg>
      </pc:sldChg>
      <pc:sldChg chg="modSp mod">
        <pc:chgData name="Ranjit Dhanjal" userId="20dc05c6-c69c-4109-99e5-b6284ceea86c" providerId="ADAL" clId="{2485DDAB-E9C9-4D24-AE1E-3482F0289F03}" dt="2022-04-28T14:44:08.091" v="397" actId="1076"/>
        <pc:sldMkLst>
          <pc:docMk/>
          <pc:sldMk cId="3429012377" sldId="293"/>
        </pc:sldMkLst>
        <pc:spChg chg="mod">
          <ac:chgData name="Ranjit Dhanjal" userId="20dc05c6-c69c-4109-99e5-b6284ceea86c" providerId="ADAL" clId="{2485DDAB-E9C9-4D24-AE1E-3482F0289F03}" dt="2022-04-28T14:38:20.954" v="369" actId="1076"/>
          <ac:spMkLst>
            <pc:docMk/>
            <pc:sldMk cId="3429012377" sldId="293"/>
            <ac:spMk id="3" creationId="{47E76FBF-B125-4A57-AC18-56D3253E0A87}"/>
          </ac:spMkLst>
        </pc:spChg>
        <pc:spChg chg="mod">
          <ac:chgData name="Ranjit Dhanjal" userId="20dc05c6-c69c-4109-99e5-b6284ceea86c" providerId="ADAL" clId="{2485DDAB-E9C9-4D24-AE1E-3482F0289F03}" dt="2022-04-28T14:44:08.091" v="397" actId="1076"/>
          <ac:spMkLst>
            <pc:docMk/>
            <pc:sldMk cId="3429012377" sldId="293"/>
            <ac:spMk id="4" creationId="{1D8C7208-A7C7-48AA-9E5E-EC77BB2CBD66}"/>
          </ac:spMkLst>
        </pc:spChg>
      </pc:sldChg>
      <pc:sldChg chg="modSp">
        <pc:chgData name="Ranjit Dhanjal" userId="20dc05c6-c69c-4109-99e5-b6284ceea86c" providerId="ADAL" clId="{2485DDAB-E9C9-4D24-AE1E-3482F0289F03}" dt="2022-04-28T18:57:16.915" v="411"/>
        <pc:sldMkLst>
          <pc:docMk/>
          <pc:sldMk cId="3787918528" sldId="299"/>
        </pc:sldMkLst>
        <pc:picChg chg="mod">
          <ac:chgData name="Ranjit Dhanjal" userId="20dc05c6-c69c-4109-99e5-b6284ceea86c" providerId="ADAL" clId="{2485DDAB-E9C9-4D24-AE1E-3482F0289F03}" dt="2022-04-28T18:57:16.915" v="411"/>
          <ac:picMkLst>
            <pc:docMk/>
            <pc:sldMk cId="3787918528" sldId="299"/>
            <ac:picMk id="7" creationId="{A2661CDA-1990-46F6-90BB-65A8DB2F8647}"/>
          </ac:picMkLst>
        </pc:picChg>
      </pc:sldChg>
      <pc:sldChg chg="addSp delSp modSp mod modNotesTx">
        <pc:chgData name="Ranjit Dhanjal" userId="20dc05c6-c69c-4109-99e5-b6284ceea86c" providerId="ADAL" clId="{2485DDAB-E9C9-4D24-AE1E-3482F0289F03}" dt="2022-04-28T14:34:23.369" v="189" actId="5793"/>
        <pc:sldMkLst>
          <pc:docMk/>
          <pc:sldMk cId="2163722027" sldId="302"/>
        </pc:sldMkLst>
        <pc:spChg chg="del mod">
          <ac:chgData name="Ranjit Dhanjal" userId="20dc05c6-c69c-4109-99e5-b6284ceea86c" providerId="ADAL" clId="{2485DDAB-E9C9-4D24-AE1E-3482F0289F03}" dt="2022-04-28T14:33:25.980" v="72" actId="478"/>
          <ac:spMkLst>
            <pc:docMk/>
            <pc:sldMk cId="2163722027" sldId="302"/>
            <ac:spMk id="7" creationId="{88CEC34A-092E-4983-9FFB-F5373131D097}"/>
          </ac:spMkLst>
        </pc:spChg>
        <pc:picChg chg="add del mod modCrop">
          <ac:chgData name="Ranjit Dhanjal" userId="20dc05c6-c69c-4109-99e5-b6284ceea86c" providerId="ADAL" clId="{2485DDAB-E9C9-4D24-AE1E-3482F0289F03}" dt="2022-04-28T14:29:24.719" v="61" actId="478"/>
          <ac:picMkLst>
            <pc:docMk/>
            <pc:sldMk cId="2163722027" sldId="302"/>
            <ac:picMk id="4" creationId="{1D52484B-17F3-4FFE-80B6-62C163B52B35}"/>
          </ac:picMkLst>
        </pc:picChg>
        <pc:picChg chg="add del">
          <ac:chgData name="Ranjit Dhanjal" userId="20dc05c6-c69c-4109-99e5-b6284ceea86c" providerId="ADAL" clId="{2485DDAB-E9C9-4D24-AE1E-3482F0289F03}" dt="2022-04-28T14:29:33.777" v="63" actId="478"/>
          <ac:picMkLst>
            <pc:docMk/>
            <pc:sldMk cId="2163722027" sldId="302"/>
            <ac:picMk id="8" creationId="{766CA543-461F-4B95-B537-0C138FE38DB4}"/>
          </ac:picMkLst>
        </pc:picChg>
        <pc:picChg chg="add mod modCrop">
          <ac:chgData name="Ranjit Dhanjal" userId="20dc05c6-c69c-4109-99e5-b6284ceea86c" providerId="ADAL" clId="{2485DDAB-E9C9-4D24-AE1E-3482F0289F03}" dt="2022-04-28T14:31:26.714" v="70"/>
          <ac:picMkLst>
            <pc:docMk/>
            <pc:sldMk cId="2163722027" sldId="302"/>
            <ac:picMk id="10" creationId="{20C4AB66-75AF-4C7E-89FC-D85214A1C1EE}"/>
          </ac:picMkLst>
        </pc:picChg>
        <pc:picChg chg="del">
          <ac:chgData name="Ranjit Dhanjal" userId="20dc05c6-c69c-4109-99e5-b6284ceea86c" providerId="ADAL" clId="{2485DDAB-E9C9-4D24-AE1E-3482F0289F03}" dt="2022-04-28T14:28:39.928" v="57" actId="478"/>
          <ac:picMkLst>
            <pc:docMk/>
            <pc:sldMk cId="2163722027" sldId="302"/>
            <ac:picMk id="1028" creationId="{9580FE5E-7F2E-4C3C-BD7E-2A912FAF65D4}"/>
          </ac:picMkLst>
        </pc:picChg>
      </pc:sldChg>
      <pc:sldChg chg="modSp mod">
        <pc:chgData name="Ranjit Dhanjal" userId="20dc05c6-c69c-4109-99e5-b6284ceea86c" providerId="ADAL" clId="{2485DDAB-E9C9-4D24-AE1E-3482F0289F03}" dt="2022-04-28T21:23:05.276" v="1111" actId="27636"/>
        <pc:sldMkLst>
          <pc:docMk/>
          <pc:sldMk cId="225543251" sldId="304"/>
        </pc:sldMkLst>
        <pc:spChg chg="mod">
          <ac:chgData name="Ranjit Dhanjal" userId="20dc05c6-c69c-4109-99e5-b6284ceea86c" providerId="ADAL" clId="{2485DDAB-E9C9-4D24-AE1E-3482F0289F03}" dt="2022-04-28T21:23:05.276" v="1111" actId="27636"/>
          <ac:spMkLst>
            <pc:docMk/>
            <pc:sldMk cId="225543251" sldId="304"/>
            <ac:spMk id="2" creationId="{71623F82-A574-4FE7-B3A9-DBA4026AE68B}"/>
          </ac:spMkLst>
        </pc:spChg>
        <pc:picChg chg="mod">
          <ac:chgData name="Ranjit Dhanjal" userId="20dc05c6-c69c-4109-99e5-b6284ceea86c" providerId="ADAL" clId="{2485DDAB-E9C9-4D24-AE1E-3482F0289F03}" dt="2022-04-28T19:05:48.471" v="430"/>
          <ac:picMkLst>
            <pc:docMk/>
            <pc:sldMk cId="225543251" sldId="304"/>
            <ac:picMk id="10" creationId="{F83FDA99-80DC-4A61-B852-D281FCC90130}"/>
          </ac:picMkLst>
        </pc:picChg>
      </pc:sldChg>
      <pc:sldChg chg="modSp mod">
        <pc:chgData name="Ranjit Dhanjal" userId="20dc05c6-c69c-4109-99e5-b6284ceea86c" providerId="ADAL" clId="{2485DDAB-E9C9-4D24-AE1E-3482F0289F03}" dt="2022-04-28T21:21:28.636" v="1082" actId="113"/>
        <pc:sldMkLst>
          <pc:docMk/>
          <pc:sldMk cId="2303586228" sldId="1230"/>
        </pc:sldMkLst>
        <pc:spChg chg="mod">
          <ac:chgData name="Ranjit Dhanjal" userId="20dc05c6-c69c-4109-99e5-b6284ceea86c" providerId="ADAL" clId="{2485DDAB-E9C9-4D24-AE1E-3482F0289F03}" dt="2022-04-28T21:21:28.636" v="1082" actId="113"/>
          <ac:spMkLst>
            <pc:docMk/>
            <pc:sldMk cId="2303586228" sldId="1230"/>
            <ac:spMk id="2" creationId="{609C1ACF-8D3C-443C-8E0E-CE4DA24517C8}"/>
          </ac:spMkLst>
        </pc:spChg>
      </pc:sldChg>
      <pc:sldChg chg="addSp delSp modSp mod">
        <pc:chgData name="Ranjit Dhanjal" userId="20dc05c6-c69c-4109-99e5-b6284ceea86c" providerId="ADAL" clId="{2485DDAB-E9C9-4D24-AE1E-3482F0289F03}" dt="2022-04-28T20:36:27.996" v="800" actId="1076"/>
        <pc:sldMkLst>
          <pc:docMk/>
          <pc:sldMk cId="3899727197" sldId="1235"/>
        </pc:sldMkLst>
        <pc:spChg chg="mod">
          <ac:chgData name="Ranjit Dhanjal" userId="20dc05c6-c69c-4109-99e5-b6284ceea86c" providerId="ADAL" clId="{2485DDAB-E9C9-4D24-AE1E-3482F0289F03}" dt="2022-04-28T20:36:25.559" v="799" actId="1076"/>
          <ac:spMkLst>
            <pc:docMk/>
            <pc:sldMk cId="3899727197" sldId="1235"/>
            <ac:spMk id="4" creationId="{A9AC1233-3ED9-4443-9473-EA3B5A342C17}"/>
          </ac:spMkLst>
        </pc:spChg>
        <pc:picChg chg="add del mod modCrop">
          <ac:chgData name="Ranjit Dhanjal" userId="20dc05c6-c69c-4109-99e5-b6284ceea86c" providerId="ADAL" clId="{2485DDAB-E9C9-4D24-AE1E-3482F0289F03}" dt="2022-04-28T20:30:56.281" v="735" actId="478"/>
          <ac:picMkLst>
            <pc:docMk/>
            <pc:sldMk cId="3899727197" sldId="1235"/>
            <ac:picMk id="5" creationId="{C20B0899-9E6D-42F8-B347-7E1C6F609634}"/>
          </ac:picMkLst>
        </pc:picChg>
        <pc:picChg chg="add mod modCrop">
          <ac:chgData name="Ranjit Dhanjal" userId="20dc05c6-c69c-4109-99e5-b6284ceea86c" providerId="ADAL" clId="{2485DDAB-E9C9-4D24-AE1E-3482F0289F03}" dt="2022-04-28T20:36:27.996" v="800" actId="1076"/>
          <ac:picMkLst>
            <pc:docMk/>
            <pc:sldMk cId="3899727197" sldId="1235"/>
            <ac:picMk id="7" creationId="{74CF9A4E-89F8-4E98-92EA-9B6F9CF36A3A}"/>
          </ac:picMkLst>
        </pc:picChg>
      </pc:sldChg>
      <pc:sldChg chg="addSp modSp mod">
        <pc:chgData name="Ranjit Dhanjal" userId="20dc05c6-c69c-4109-99e5-b6284ceea86c" providerId="ADAL" clId="{2485DDAB-E9C9-4D24-AE1E-3482F0289F03}" dt="2022-04-28T20:41:35.868" v="845" actId="1076"/>
        <pc:sldMkLst>
          <pc:docMk/>
          <pc:sldMk cId="2227049436" sldId="1236"/>
        </pc:sldMkLst>
        <pc:spChg chg="mod">
          <ac:chgData name="Ranjit Dhanjal" userId="20dc05c6-c69c-4109-99e5-b6284ceea86c" providerId="ADAL" clId="{2485DDAB-E9C9-4D24-AE1E-3482F0289F03}" dt="2022-04-28T20:41:03.336" v="840" actId="115"/>
          <ac:spMkLst>
            <pc:docMk/>
            <pc:sldMk cId="2227049436" sldId="1236"/>
            <ac:spMk id="2" creationId="{38DACF3A-28B2-4C7F-A487-0503F82FDC33}"/>
          </ac:spMkLst>
        </pc:spChg>
        <pc:spChg chg="mod">
          <ac:chgData name="Ranjit Dhanjal" userId="20dc05c6-c69c-4109-99e5-b6284ceea86c" providerId="ADAL" clId="{2485DDAB-E9C9-4D24-AE1E-3482F0289F03}" dt="2022-04-28T20:40:38.737" v="833" actId="1076"/>
          <ac:spMkLst>
            <pc:docMk/>
            <pc:sldMk cId="2227049436" sldId="1236"/>
            <ac:spMk id="4" creationId="{8A5A6721-0563-401E-80F5-14C7263E7A1A}"/>
          </ac:spMkLst>
        </pc:spChg>
        <pc:picChg chg="add mod modCrop">
          <ac:chgData name="Ranjit Dhanjal" userId="20dc05c6-c69c-4109-99e5-b6284ceea86c" providerId="ADAL" clId="{2485DDAB-E9C9-4D24-AE1E-3482F0289F03}" dt="2022-04-28T20:41:35.868" v="845" actId="1076"/>
          <ac:picMkLst>
            <pc:docMk/>
            <pc:sldMk cId="2227049436" sldId="1236"/>
            <ac:picMk id="5" creationId="{0A9EC1AB-10E2-46AF-B62F-510A14D7FCEB}"/>
          </ac:picMkLst>
        </pc:picChg>
      </pc:sldChg>
      <pc:sldChg chg="modSp mod">
        <pc:chgData name="Ranjit Dhanjal" userId="20dc05c6-c69c-4109-99e5-b6284ceea86c" providerId="ADAL" clId="{2485DDAB-E9C9-4D24-AE1E-3482F0289F03}" dt="2022-04-28T21:22:01.320" v="1087" actId="20577"/>
        <pc:sldMkLst>
          <pc:docMk/>
          <pc:sldMk cId="3720831035" sldId="1238"/>
        </pc:sldMkLst>
        <pc:spChg chg="mod">
          <ac:chgData name="Ranjit Dhanjal" userId="20dc05c6-c69c-4109-99e5-b6284ceea86c" providerId="ADAL" clId="{2485DDAB-E9C9-4D24-AE1E-3482F0289F03}" dt="2022-04-28T21:22:01.320" v="1087" actId="20577"/>
          <ac:spMkLst>
            <pc:docMk/>
            <pc:sldMk cId="3720831035" sldId="1238"/>
            <ac:spMk id="2" creationId="{5AD15858-62DA-45D6-9D63-8622F8A918D2}"/>
          </ac:spMkLst>
        </pc:spChg>
      </pc:sldChg>
      <pc:sldChg chg="modSp mod">
        <pc:chgData name="Ranjit Dhanjal" userId="20dc05c6-c69c-4109-99e5-b6284ceea86c" providerId="ADAL" clId="{2485DDAB-E9C9-4D24-AE1E-3482F0289F03}" dt="2022-04-28T20:38:08.224" v="829" actId="20577"/>
        <pc:sldMkLst>
          <pc:docMk/>
          <pc:sldMk cId="4060139700" sldId="1241"/>
        </pc:sldMkLst>
        <pc:spChg chg="mod">
          <ac:chgData name="Ranjit Dhanjal" userId="20dc05c6-c69c-4109-99e5-b6284ceea86c" providerId="ADAL" clId="{2485DDAB-E9C9-4D24-AE1E-3482F0289F03}" dt="2022-04-28T20:38:08.224" v="829" actId="20577"/>
          <ac:spMkLst>
            <pc:docMk/>
            <pc:sldMk cId="4060139700" sldId="1241"/>
            <ac:spMk id="4" creationId="{0FCCECE6-2D17-4A0D-BB4D-5E2E2AFF8D2E}"/>
          </ac:spMkLst>
        </pc:spChg>
        <pc:picChg chg="mod modCrop">
          <ac:chgData name="Ranjit Dhanjal" userId="20dc05c6-c69c-4109-99e5-b6284ceea86c" providerId="ADAL" clId="{2485DDAB-E9C9-4D24-AE1E-3482F0289F03}" dt="2022-04-28T20:37:51.790" v="817" actId="1036"/>
          <ac:picMkLst>
            <pc:docMk/>
            <pc:sldMk cId="4060139700" sldId="1241"/>
            <ac:picMk id="5" creationId="{29D3671A-3302-4E00-A12B-7F2B9FF47B3C}"/>
          </ac:picMkLst>
        </pc:picChg>
        <pc:picChg chg="mod ord modCrop">
          <ac:chgData name="Ranjit Dhanjal" userId="20dc05c6-c69c-4109-99e5-b6284ceea86c" providerId="ADAL" clId="{2485DDAB-E9C9-4D24-AE1E-3482F0289F03}" dt="2022-04-28T20:37:16.819" v="808" actId="1076"/>
          <ac:picMkLst>
            <pc:docMk/>
            <pc:sldMk cId="4060139700" sldId="1241"/>
            <ac:picMk id="9" creationId="{16B00793-ABE4-42F0-8F46-566745A25051}"/>
          </ac:picMkLst>
        </pc:picChg>
      </pc:sldChg>
      <pc:sldChg chg="modSp mod modNotesTx">
        <pc:chgData name="Ranjit Dhanjal" userId="20dc05c6-c69c-4109-99e5-b6284ceea86c" providerId="ADAL" clId="{2485DDAB-E9C9-4D24-AE1E-3482F0289F03}" dt="2022-04-28T20:50:25.012" v="974" actId="6549"/>
        <pc:sldMkLst>
          <pc:docMk/>
          <pc:sldMk cId="2922293445" sldId="1243"/>
        </pc:sldMkLst>
        <pc:spChg chg="mod">
          <ac:chgData name="Ranjit Dhanjal" userId="20dc05c6-c69c-4109-99e5-b6284ceea86c" providerId="ADAL" clId="{2485DDAB-E9C9-4D24-AE1E-3482F0289F03}" dt="2022-04-28T20:48:02.814" v="847" actId="113"/>
          <ac:spMkLst>
            <pc:docMk/>
            <pc:sldMk cId="2922293445" sldId="1243"/>
            <ac:spMk id="2" creationId="{2E2973C7-5EF1-4561-B09A-D32206E20107}"/>
          </ac:spMkLst>
        </pc:spChg>
        <pc:spChg chg="mod">
          <ac:chgData name="Ranjit Dhanjal" userId="20dc05c6-c69c-4109-99e5-b6284ceea86c" providerId="ADAL" clId="{2485DDAB-E9C9-4D24-AE1E-3482F0289F03}" dt="2022-04-28T20:48:36.829" v="850" actId="113"/>
          <ac:spMkLst>
            <pc:docMk/>
            <pc:sldMk cId="2922293445" sldId="1243"/>
            <ac:spMk id="3" creationId="{E29073AF-0830-47F1-ABF9-C339FA204F14}"/>
          </ac:spMkLst>
        </pc:spChg>
      </pc:sldChg>
      <pc:sldChg chg="addSp delSp modSp mod">
        <pc:chgData name="Ranjit Dhanjal" userId="20dc05c6-c69c-4109-99e5-b6284ceea86c" providerId="ADAL" clId="{2485DDAB-E9C9-4D24-AE1E-3482F0289F03}" dt="2022-04-28T21:20:10.735" v="1072" actId="1037"/>
        <pc:sldMkLst>
          <pc:docMk/>
          <pc:sldMk cId="3222291118" sldId="1244"/>
        </pc:sldMkLst>
        <pc:spChg chg="mod">
          <ac:chgData name="Ranjit Dhanjal" userId="20dc05c6-c69c-4109-99e5-b6284ceea86c" providerId="ADAL" clId="{2485DDAB-E9C9-4D24-AE1E-3482F0289F03}" dt="2022-04-28T21:06:22.658" v="1029" actId="1076"/>
          <ac:spMkLst>
            <pc:docMk/>
            <pc:sldMk cId="3222291118" sldId="1244"/>
            <ac:spMk id="2" creationId="{38DACF3A-28B2-4C7F-A487-0503F82FDC33}"/>
          </ac:spMkLst>
        </pc:spChg>
        <pc:graphicFrameChg chg="mod modGraphic">
          <ac:chgData name="Ranjit Dhanjal" userId="20dc05c6-c69c-4109-99e5-b6284ceea86c" providerId="ADAL" clId="{2485DDAB-E9C9-4D24-AE1E-3482F0289F03}" dt="2022-04-28T21:19:54.074" v="1068"/>
          <ac:graphicFrameMkLst>
            <pc:docMk/>
            <pc:sldMk cId="3222291118" sldId="1244"/>
            <ac:graphicFrameMk id="3" creationId="{B3E3D43B-46C8-4E1D-B452-40648964FE04}"/>
          </ac:graphicFrameMkLst>
        </pc:graphicFrameChg>
        <pc:picChg chg="add del mod ord modCrop">
          <ac:chgData name="Ranjit Dhanjal" userId="20dc05c6-c69c-4109-99e5-b6284ceea86c" providerId="ADAL" clId="{2485DDAB-E9C9-4D24-AE1E-3482F0289F03}" dt="2022-04-28T21:07:58.922" v="1031" actId="478"/>
          <ac:picMkLst>
            <pc:docMk/>
            <pc:sldMk cId="3222291118" sldId="1244"/>
            <ac:picMk id="4" creationId="{4FA4B8DA-797D-4FDF-9009-9C6B59E23C50}"/>
          </ac:picMkLst>
        </pc:picChg>
        <pc:picChg chg="add mod ord">
          <ac:chgData name="Ranjit Dhanjal" userId="20dc05c6-c69c-4109-99e5-b6284ceea86c" providerId="ADAL" clId="{2485DDAB-E9C9-4D24-AE1E-3482F0289F03}" dt="2022-04-28T21:20:10.735" v="1072" actId="1037"/>
          <ac:picMkLst>
            <pc:docMk/>
            <pc:sldMk cId="3222291118" sldId="1244"/>
            <ac:picMk id="6" creationId="{F4FC3B0D-49D3-4F9A-BC98-8A1741C0458D}"/>
          </ac:picMkLst>
        </pc:picChg>
      </pc:sldChg>
      <pc:sldChg chg="modSp mod">
        <pc:chgData name="Ranjit Dhanjal" userId="20dc05c6-c69c-4109-99e5-b6284ceea86c" providerId="ADAL" clId="{2485DDAB-E9C9-4D24-AE1E-3482F0289F03}" dt="2022-04-28T21:21:17.843" v="1081" actId="1076"/>
        <pc:sldMkLst>
          <pc:docMk/>
          <pc:sldMk cId="258812161" sldId="1245"/>
        </pc:sldMkLst>
        <pc:spChg chg="mod">
          <ac:chgData name="Ranjit Dhanjal" userId="20dc05c6-c69c-4109-99e5-b6284ceea86c" providerId="ADAL" clId="{2485DDAB-E9C9-4D24-AE1E-3482F0289F03}" dt="2022-04-28T21:21:05.346" v="1079" actId="1076"/>
          <ac:spMkLst>
            <pc:docMk/>
            <pc:sldMk cId="258812161" sldId="1245"/>
            <ac:spMk id="9" creationId="{61EF2851-FC2F-4527-90D5-A9849C973D6B}"/>
          </ac:spMkLst>
        </pc:spChg>
        <pc:spChg chg="mod">
          <ac:chgData name="Ranjit Dhanjal" userId="20dc05c6-c69c-4109-99e5-b6284ceea86c" providerId="ADAL" clId="{2485DDAB-E9C9-4D24-AE1E-3482F0289F03}" dt="2022-04-28T21:21:17.843" v="1081" actId="1076"/>
          <ac:spMkLst>
            <pc:docMk/>
            <pc:sldMk cId="258812161" sldId="1245"/>
            <ac:spMk id="24" creationId="{4DE4E946-B517-4E2A-BB1E-FCD491B5BFBF}"/>
          </ac:spMkLst>
        </pc:spChg>
        <pc:picChg chg="mod">
          <ac:chgData name="Ranjit Dhanjal" userId="20dc05c6-c69c-4109-99e5-b6284ceea86c" providerId="ADAL" clId="{2485DDAB-E9C9-4D24-AE1E-3482F0289F03}" dt="2022-04-28T21:20:47.909" v="1075" actId="1076"/>
          <ac:picMkLst>
            <pc:docMk/>
            <pc:sldMk cId="258812161" sldId="1245"/>
            <ac:picMk id="11" creationId="{FD21A944-DE3F-4DD3-A7E6-7CCEF0563AEC}"/>
          </ac:picMkLst>
        </pc:picChg>
        <pc:picChg chg="mod">
          <ac:chgData name="Ranjit Dhanjal" userId="20dc05c6-c69c-4109-99e5-b6284ceea86c" providerId="ADAL" clId="{2485DDAB-E9C9-4D24-AE1E-3482F0289F03}" dt="2022-04-28T21:21:08.019" v="1080" actId="14100"/>
          <ac:picMkLst>
            <pc:docMk/>
            <pc:sldMk cId="258812161" sldId="1245"/>
            <ac:picMk id="12" creationId="{B54B380A-F387-420B-8FD9-F4690EA7A87F}"/>
          </ac:picMkLst>
        </pc:picChg>
        <pc:cxnChg chg="mod">
          <ac:chgData name="Ranjit Dhanjal" userId="20dc05c6-c69c-4109-99e5-b6284ceea86c" providerId="ADAL" clId="{2485DDAB-E9C9-4D24-AE1E-3482F0289F03}" dt="2022-04-28T21:20:59.996" v="1078" actId="14100"/>
          <ac:cxnSpMkLst>
            <pc:docMk/>
            <pc:sldMk cId="258812161" sldId="1245"/>
            <ac:cxnSpMk id="30" creationId="{156354DC-3C75-4D8F-8CBA-9D7C592A6A0F}"/>
          </ac:cxnSpMkLst>
        </pc:cxnChg>
      </pc:sldChg>
      <pc:sldChg chg="modSp mod modNotesTx">
        <pc:chgData name="Ranjit Dhanjal" userId="20dc05c6-c69c-4109-99e5-b6284ceea86c" providerId="ADAL" clId="{2485DDAB-E9C9-4D24-AE1E-3482F0289F03}" dt="2022-04-28T19:12:34.339" v="437" actId="115"/>
        <pc:sldMkLst>
          <pc:docMk/>
          <pc:sldMk cId="560388996" sldId="1247"/>
        </pc:sldMkLst>
        <pc:spChg chg="mod">
          <ac:chgData name="Ranjit Dhanjal" userId="20dc05c6-c69c-4109-99e5-b6284ceea86c" providerId="ADAL" clId="{2485DDAB-E9C9-4D24-AE1E-3482F0289F03}" dt="2022-04-28T19:08:59.159" v="433" actId="1076"/>
          <ac:spMkLst>
            <pc:docMk/>
            <pc:sldMk cId="560388996" sldId="1247"/>
            <ac:spMk id="2" creationId="{77A7AC63-000F-4A44-AFD8-F5C94987D717}"/>
          </ac:spMkLst>
        </pc:spChg>
        <pc:spChg chg="mod">
          <ac:chgData name="Ranjit Dhanjal" userId="20dc05c6-c69c-4109-99e5-b6284ceea86c" providerId="ADAL" clId="{2485DDAB-E9C9-4D24-AE1E-3482F0289F03}" dt="2022-04-28T19:09:15.388" v="435" actId="115"/>
          <ac:spMkLst>
            <pc:docMk/>
            <pc:sldMk cId="560388996" sldId="1247"/>
            <ac:spMk id="3" creationId="{8D92C2C7-B776-45B0-8ADF-7834352C4E33}"/>
          </ac:spMkLst>
        </pc:spChg>
      </pc:sldChg>
      <pc:sldChg chg="del">
        <pc:chgData name="Ranjit Dhanjal" userId="20dc05c6-c69c-4109-99e5-b6284ceea86c" providerId="ADAL" clId="{2485DDAB-E9C9-4D24-AE1E-3482F0289F03}" dt="2022-04-28T14:17:35.662" v="0" actId="47"/>
        <pc:sldMkLst>
          <pc:docMk/>
          <pc:sldMk cId="2606934166" sldId="1248"/>
        </pc:sldMkLst>
      </pc:sldChg>
      <pc:sldChg chg="modSp mod addCm">
        <pc:chgData name="Ranjit Dhanjal" userId="20dc05c6-c69c-4109-99e5-b6284ceea86c" providerId="ADAL" clId="{2485DDAB-E9C9-4D24-AE1E-3482F0289F03}" dt="2022-04-28T19:03:58.964" v="429" actId="6549"/>
        <pc:sldMkLst>
          <pc:docMk/>
          <pc:sldMk cId="3897330435" sldId="1252"/>
        </pc:sldMkLst>
        <pc:spChg chg="mod">
          <ac:chgData name="Ranjit Dhanjal" userId="20dc05c6-c69c-4109-99e5-b6284ceea86c" providerId="ADAL" clId="{2485DDAB-E9C9-4D24-AE1E-3482F0289F03}" dt="2022-04-28T19:03:58.964" v="429" actId="6549"/>
          <ac:spMkLst>
            <pc:docMk/>
            <pc:sldMk cId="3897330435" sldId="1252"/>
            <ac:spMk id="6" creationId="{83224616-CD57-4E4A-A2FC-B79926AC4B62}"/>
          </ac:spMkLst>
        </pc:spChg>
      </pc:sldChg>
      <pc:sldChg chg="add ord">
        <pc:chgData name="Ranjit Dhanjal" userId="20dc05c6-c69c-4109-99e5-b6284ceea86c" providerId="ADAL" clId="{2485DDAB-E9C9-4D24-AE1E-3482F0289F03}" dt="2022-04-28T19:14:44.903" v="459"/>
        <pc:sldMkLst>
          <pc:docMk/>
          <pc:sldMk cId="2141128963" sldId="125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61F1B8-BC41-4FFE-AEDC-D4E130FA23B6}" type="doc">
      <dgm:prSet loTypeId="urn:microsoft.com/office/officeart/2005/8/layout/hProcess9" loCatId="process" qsTypeId="urn:microsoft.com/office/officeart/2005/8/quickstyle/simple2" qsCatId="simple" csTypeId="urn:microsoft.com/office/officeart/2005/8/colors/colorful1" csCatId="colorful" phldr="1"/>
      <dgm:spPr/>
      <dgm:t>
        <a:bodyPr/>
        <a:lstStyle/>
        <a:p>
          <a:endParaRPr lang="en-US"/>
        </a:p>
      </dgm:t>
    </dgm:pt>
    <dgm:pt modelId="{2550C78F-DA8F-44B6-B2F9-6909127B09B2}">
      <dgm:prSet phldrT="[Text]" custT="1"/>
      <dgm:spPr/>
      <dgm:t>
        <a:bodyPr/>
        <a:lstStyle/>
        <a:p>
          <a:r>
            <a:rPr lang="en-US" sz="2000" b="0" dirty="0"/>
            <a:t>The immune system thinks a food is dangerous</a:t>
          </a:r>
        </a:p>
      </dgm:t>
    </dgm:pt>
    <dgm:pt modelId="{FD9EE1FC-66EA-4B82-B57C-AB8B66C777DF}" type="parTrans" cxnId="{4046FA17-77D8-47F6-AEF1-AE717201EF6C}">
      <dgm:prSet/>
      <dgm:spPr/>
      <dgm:t>
        <a:bodyPr/>
        <a:lstStyle/>
        <a:p>
          <a:endParaRPr lang="en-US"/>
        </a:p>
      </dgm:t>
    </dgm:pt>
    <dgm:pt modelId="{95D65613-1D76-4E5F-BAA1-77EAF931227E}" type="sibTrans" cxnId="{4046FA17-77D8-47F6-AEF1-AE717201EF6C}">
      <dgm:prSet/>
      <dgm:spPr/>
      <dgm:t>
        <a:bodyPr/>
        <a:lstStyle/>
        <a:p>
          <a:endParaRPr lang="en-US"/>
        </a:p>
      </dgm:t>
    </dgm:pt>
    <dgm:pt modelId="{1C6FF614-AC1E-429C-9E54-9EECE00F2E25}">
      <dgm:prSet phldrT="[Text]" custT="1"/>
      <dgm:spPr/>
      <dgm:t>
        <a:bodyPr/>
        <a:lstStyle/>
        <a:p>
          <a:r>
            <a:rPr lang="en-US" sz="2000" b="0" dirty="0"/>
            <a:t>The body makes IgE antibodies to protect itself</a:t>
          </a:r>
        </a:p>
      </dgm:t>
    </dgm:pt>
    <dgm:pt modelId="{F7380024-83D2-4A8A-BE88-DE43438F69CF}" type="parTrans" cxnId="{0C171C07-BE4E-4EE0-85AD-A93C84708394}">
      <dgm:prSet/>
      <dgm:spPr/>
      <dgm:t>
        <a:bodyPr/>
        <a:lstStyle/>
        <a:p>
          <a:endParaRPr lang="en-US"/>
        </a:p>
      </dgm:t>
    </dgm:pt>
    <dgm:pt modelId="{DA590065-71D4-4B19-94EF-D9FBE330F8EE}" type="sibTrans" cxnId="{0C171C07-BE4E-4EE0-85AD-A93C84708394}">
      <dgm:prSet/>
      <dgm:spPr/>
      <dgm:t>
        <a:bodyPr/>
        <a:lstStyle/>
        <a:p>
          <a:endParaRPr lang="en-US"/>
        </a:p>
      </dgm:t>
    </dgm:pt>
    <dgm:pt modelId="{A55E634E-5927-4235-A882-8634785822DF}">
      <dgm:prSet phldrT="[Text]" custT="1"/>
      <dgm:spPr/>
      <dgm:t>
        <a:bodyPr/>
        <a:lstStyle/>
        <a:p>
          <a:r>
            <a:rPr lang="en-US" sz="2000" b="0" dirty="0"/>
            <a:t>This leads to symptoms of an allergic reaction</a:t>
          </a:r>
        </a:p>
      </dgm:t>
    </dgm:pt>
    <dgm:pt modelId="{772B5D60-16F0-45FD-A83C-535C735C9451}" type="parTrans" cxnId="{315ED5A0-2FE4-49CF-B271-DB9383B8354F}">
      <dgm:prSet/>
      <dgm:spPr/>
      <dgm:t>
        <a:bodyPr/>
        <a:lstStyle/>
        <a:p>
          <a:endParaRPr lang="en-US"/>
        </a:p>
      </dgm:t>
    </dgm:pt>
    <dgm:pt modelId="{8791231D-424E-484F-8A6B-487C181EE1BE}" type="sibTrans" cxnId="{315ED5A0-2FE4-49CF-B271-DB9383B8354F}">
      <dgm:prSet/>
      <dgm:spPr/>
      <dgm:t>
        <a:bodyPr/>
        <a:lstStyle/>
        <a:p>
          <a:endParaRPr lang="en-US"/>
        </a:p>
      </dgm:t>
    </dgm:pt>
    <dgm:pt modelId="{F653B4D1-7C35-4A55-8714-ADE1DB62C470}">
      <dgm:prSet phldrT="[Text]" custT="1"/>
      <dgm:spPr/>
      <dgm:t>
        <a:bodyPr/>
        <a:lstStyle/>
        <a:p>
          <a:r>
            <a:rPr lang="en-US" sz="2000" b="0" dirty="0"/>
            <a:t>IgE causes mast cells to release chemicals</a:t>
          </a:r>
        </a:p>
      </dgm:t>
    </dgm:pt>
    <dgm:pt modelId="{EFA9C422-C9B0-4A4B-A5A6-E6078ED1AEF3}" type="parTrans" cxnId="{39987251-4DC7-4C4F-9DAF-7B1BC155AC89}">
      <dgm:prSet/>
      <dgm:spPr/>
      <dgm:t>
        <a:bodyPr/>
        <a:lstStyle/>
        <a:p>
          <a:endParaRPr lang="en-US"/>
        </a:p>
      </dgm:t>
    </dgm:pt>
    <dgm:pt modelId="{EB8C78F9-3387-4B23-883B-7FE0C54DCAD7}" type="sibTrans" cxnId="{39987251-4DC7-4C4F-9DAF-7B1BC155AC89}">
      <dgm:prSet/>
      <dgm:spPr/>
      <dgm:t>
        <a:bodyPr/>
        <a:lstStyle/>
        <a:p>
          <a:endParaRPr lang="en-US"/>
        </a:p>
      </dgm:t>
    </dgm:pt>
    <dgm:pt modelId="{7B1E183D-A064-404D-A4A4-9C3E82014DA0}" type="pres">
      <dgm:prSet presAssocID="{6261F1B8-BC41-4FFE-AEDC-D4E130FA23B6}" presName="CompostProcess" presStyleCnt="0">
        <dgm:presLayoutVars>
          <dgm:dir/>
          <dgm:resizeHandles val="exact"/>
        </dgm:presLayoutVars>
      </dgm:prSet>
      <dgm:spPr/>
    </dgm:pt>
    <dgm:pt modelId="{F792D1C8-9928-4996-A4AA-2EA3C44D052F}" type="pres">
      <dgm:prSet presAssocID="{6261F1B8-BC41-4FFE-AEDC-D4E130FA23B6}" presName="arrow" presStyleLbl="bgShp" presStyleIdx="0" presStyleCnt="1"/>
      <dgm:spPr/>
    </dgm:pt>
    <dgm:pt modelId="{F7186364-DBDC-486C-9813-7825EFED8D48}" type="pres">
      <dgm:prSet presAssocID="{6261F1B8-BC41-4FFE-AEDC-D4E130FA23B6}" presName="linearProcess" presStyleCnt="0"/>
      <dgm:spPr/>
    </dgm:pt>
    <dgm:pt modelId="{6F73C82D-1333-45D6-99DF-92E1624E3D43}" type="pres">
      <dgm:prSet presAssocID="{2550C78F-DA8F-44B6-B2F9-6909127B09B2}" presName="textNode" presStyleLbl="node1" presStyleIdx="0" presStyleCnt="4">
        <dgm:presLayoutVars>
          <dgm:bulletEnabled val="1"/>
        </dgm:presLayoutVars>
      </dgm:prSet>
      <dgm:spPr/>
    </dgm:pt>
    <dgm:pt modelId="{FDD59022-AE90-4C14-893D-5E8DBB7BDD28}" type="pres">
      <dgm:prSet presAssocID="{95D65613-1D76-4E5F-BAA1-77EAF931227E}" presName="sibTrans" presStyleCnt="0"/>
      <dgm:spPr/>
    </dgm:pt>
    <dgm:pt modelId="{C36D7088-01EF-4045-AE31-991270819C93}" type="pres">
      <dgm:prSet presAssocID="{1C6FF614-AC1E-429C-9E54-9EECE00F2E25}" presName="textNode" presStyleLbl="node1" presStyleIdx="1" presStyleCnt="4">
        <dgm:presLayoutVars>
          <dgm:bulletEnabled val="1"/>
        </dgm:presLayoutVars>
      </dgm:prSet>
      <dgm:spPr/>
    </dgm:pt>
    <dgm:pt modelId="{B01858D3-18E9-4E48-BB46-5A3E04BE227F}" type="pres">
      <dgm:prSet presAssocID="{DA590065-71D4-4B19-94EF-D9FBE330F8EE}" presName="sibTrans" presStyleCnt="0"/>
      <dgm:spPr/>
    </dgm:pt>
    <dgm:pt modelId="{0C3650EC-ABE4-4044-892D-0F889C1878D0}" type="pres">
      <dgm:prSet presAssocID="{F653B4D1-7C35-4A55-8714-ADE1DB62C470}" presName="textNode" presStyleLbl="node1" presStyleIdx="2" presStyleCnt="4">
        <dgm:presLayoutVars>
          <dgm:bulletEnabled val="1"/>
        </dgm:presLayoutVars>
      </dgm:prSet>
      <dgm:spPr/>
    </dgm:pt>
    <dgm:pt modelId="{D282FDA7-EDBD-484E-AE8C-E5B3D66EEFCC}" type="pres">
      <dgm:prSet presAssocID="{EB8C78F9-3387-4B23-883B-7FE0C54DCAD7}" presName="sibTrans" presStyleCnt="0"/>
      <dgm:spPr/>
    </dgm:pt>
    <dgm:pt modelId="{09FBBBB1-E380-42AD-A552-3B4041757B31}" type="pres">
      <dgm:prSet presAssocID="{A55E634E-5927-4235-A882-8634785822DF}" presName="textNode" presStyleLbl="node1" presStyleIdx="3" presStyleCnt="4">
        <dgm:presLayoutVars>
          <dgm:bulletEnabled val="1"/>
        </dgm:presLayoutVars>
      </dgm:prSet>
      <dgm:spPr/>
    </dgm:pt>
  </dgm:ptLst>
  <dgm:cxnLst>
    <dgm:cxn modelId="{0C171C07-BE4E-4EE0-85AD-A93C84708394}" srcId="{6261F1B8-BC41-4FFE-AEDC-D4E130FA23B6}" destId="{1C6FF614-AC1E-429C-9E54-9EECE00F2E25}" srcOrd="1" destOrd="0" parTransId="{F7380024-83D2-4A8A-BE88-DE43438F69CF}" sibTransId="{DA590065-71D4-4B19-94EF-D9FBE330F8EE}"/>
    <dgm:cxn modelId="{4046FA17-77D8-47F6-AEF1-AE717201EF6C}" srcId="{6261F1B8-BC41-4FFE-AEDC-D4E130FA23B6}" destId="{2550C78F-DA8F-44B6-B2F9-6909127B09B2}" srcOrd="0" destOrd="0" parTransId="{FD9EE1FC-66EA-4B82-B57C-AB8B66C777DF}" sibTransId="{95D65613-1D76-4E5F-BAA1-77EAF931227E}"/>
    <dgm:cxn modelId="{199D0532-FD8C-491A-81D1-2214E32DF5A1}" type="presOf" srcId="{F653B4D1-7C35-4A55-8714-ADE1DB62C470}" destId="{0C3650EC-ABE4-4044-892D-0F889C1878D0}" srcOrd="0" destOrd="0" presId="urn:microsoft.com/office/officeart/2005/8/layout/hProcess9"/>
    <dgm:cxn modelId="{39987251-4DC7-4C4F-9DAF-7B1BC155AC89}" srcId="{6261F1B8-BC41-4FFE-AEDC-D4E130FA23B6}" destId="{F653B4D1-7C35-4A55-8714-ADE1DB62C470}" srcOrd="2" destOrd="0" parTransId="{EFA9C422-C9B0-4A4B-A5A6-E6078ED1AEF3}" sibTransId="{EB8C78F9-3387-4B23-883B-7FE0C54DCAD7}"/>
    <dgm:cxn modelId="{1EED7281-58C5-42CF-894C-FBDAC8A26661}" type="presOf" srcId="{6261F1B8-BC41-4FFE-AEDC-D4E130FA23B6}" destId="{7B1E183D-A064-404D-A4A4-9C3E82014DA0}" srcOrd="0" destOrd="0" presId="urn:microsoft.com/office/officeart/2005/8/layout/hProcess9"/>
    <dgm:cxn modelId="{2AF3DB98-4BB6-40D2-888E-1F1DED432FAA}" type="presOf" srcId="{1C6FF614-AC1E-429C-9E54-9EECE00F2E25}" destId="{C36D7088-01EF-4045-AE31-991270819C93}" srcOrd="0" destOrd="0" presId="urn:microsoft.com/office/officeart/2005/8/layout/hProcess9"/>
    <dgm:cxn modelId="{3895549C-2BBB-48DD-B7F3-CD0D15080BBB}" type="presOf" srcId="{2550C78F-DA8F-44B6-B2F9-6909127B09B2}" destId="{6F73C82D-1333-45D6-99DF-92E1624E3D43}" srcOrd="0" destOrd="0" presId="urn:microsoft.com/office/officeart/2005/8/layout/hProcess9"/>
    <dgm:cxn modelId="{315ED5A0-2FE4-49CF-B271-DB9383B8354F}" srcId="{6261F1B8-BC41-4FFE-AEDC-D4E130FA23B6}" destId="{A55E634E-5927-4235-A882-8634785822DF}" srcOrd="3" destOrd="0" parTransId="{772B5D60-16F0-45FD-A83C-535C735C9451}" sibTransId="{8791231D-424E-484F-8A6B-487C181EE1BE}"/>
    <dgm:cxn modelId="{89F596D1-AD2A-4CFB-B92F-93E306474A64}" type="presOf" srcId="{A55E634E-5927-4235-A882-8634785822DF}" destId="{09FBBBB1-E380-42AD-A552-3B4041757B31}" srcOrd="0" destOrd="0" presId="urn:microsoft.com/office/officeart/2005/8/layout/hProcess9"/>
    <dgm:cxn modelId="{7FE5D1DF-72FE-47BE-95CC-63DCBEBDD08A}" type="presParOf" srcId="{7B1E183D-A064-404D-A4A4-9C3E82014DA0}" destId="{F792D1C8-9928-4996-A4AA-2EA3C44D052F}" srcOrd="0" destOrd="0" presId="urn:microsoft.com/office/officeart/2005/8/layout/hProcess9"/>
    <dgm:cxn modelId="{8635B8FD-0343-4A00-BB90-168AB6B2BB24}" type="presParOf" srcId="{7B1E183D-A064-404D-A4A4-9C3E82014DA0}" destId="{F7186364-DBDC-486C-9813-7825EFED8D48}" srcOrd="1" destOrd="0" presId="urn:microsoft.com/office/officeart/2005/8/layout/hProcess9"/>
    <dgm:cxn modelId="{E007E465-3E51-4548-8DC3-D5F2A45DCEA9}" type="presParOf" srcId="{F7186364-DBDC-486C-9813-7825EFED8D48}" destId="{6F73C82D-1333-45D6-99DF-92E1624E3D43}" srcOrd="0" destOrd="0" presId="urn:microsoft.com/office/officeart/2005/8/layout/hProcess9"/>
    <dgm:cxn modelId="{4B7D3451-5127-4FEF-AAF0-44EE57F8CDDD}" type="presParOf" srcId="{F7186364-DBDC-486C-9813-7825EFED8D48}" destId="{FDD59022-AE90-4C14-893D-5E8DBB7BDD28}" srcOrd="1" destOrd="0" presId="urn:microsoft.com/office/officeart/2005/8/layout/hProcess9"/>
    <dgm:cxn modelId="{C9D57609-57C4-48AF-9720-8B42F05CD52B}" type="presParOf" srcId="{F7186364-DBDC-486C-9813-7825EFED8D48}" destId="{C36D7088-01EF-4045-AE31-991270819C93}" srcOrd="2" destOrd="0" presId="urn:microsoft.com/office/officeart/2005/8/layout/hProcess9"/>
    <dgm:cxn modelId="{EC8B61D7-E38E-4315-9599-34DB1FB4F69F}" type="presParOf" srcId="{F7186364-DBDC-486C-9813-7825EFED8D48}" destId="{B01858D3-18E9-4E48-BB46-5A3E04BE227F}" srcOrd="3" destOrd="0" presId="urn:microsoft.com/office/officeart/2005/8/layout/hProcess9"/>
    <dgm:cxn modelId="{7D69692B-52D9-4DEB-9312-34E8044F714C}" type="presParOf" srcId="{F7186364-DBDC-486C-9813-7825EFED8D48}" destId="{0C3650EC-ABE4-4044-892D-0F889C1878D0}" srcOrd="4" destOrd="0" presId="urn:microsoft.com/office/officeart/2005/8/layout/hProcess9"/>
    <dgm:cxn modelId="{E9CC0904-542B-44BA-8758-2666FFDE585B}" type="presParOf" srcId="{F7186364-DBDC-486C-9813-7825EFED8D48}" destId="{D282FDA7-EDBD-484E-AE8C-E5B3D66EEFCC}" srcOrd="5" destOrd="0" presId="urn:microsoft.com/office/officeart/2005/8/layout/hProcess9"/>
    <dgm:cxn modelId="{BEE123F2-65C4-4251-8E5D-0E5111DCBD23}" type="presParOf" srcId="{F7186364-DBDC-486C-9813-7825EFED8D48}" destId="{09FBBBB1-E380-42AD-A552-3B4041757B3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70B850F-377D-42FD-898F-9331806314BE}"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CA"/>
        </a:p>
      </dgm:t>
    </dgm:pt>
    <dgm:pt modelId="{984184CC-B5E6-4560-94FF-8C5EDC3BB3CE}">
      <dgm:prSet phldrT="[Text]" custT="1"/>
      <dgm:spPr/>
      <dgm:t>
        <a:bodyPr/>
        <a:lstStyle/>
        <a:p>
          <a:r>
            <a:rPr lang="en-CA" sz="2800" b="1" dirty="0"/>
            <a:t>Food allergy ally!</a:t>
          </a:r>
        </a:p>
      </dgm:t>
    </dgm:pt>
    <dgm:pt modelId="{783D96A3-287C-42BC-9A6E-6363513F7574}" type="parTrans" cxnId="{DC815BCA-FF0F-40DE-8700-254435FEE8CA}">
      <dgm:prSet/>
      <dgm:spPr/>
      <dgm:t>
        <a:bodyPr/>
        <a:lstStyle/>
        <a:p>
          <a:endParaRPr lang="en-CA"/>
        </a:p>
      </dgm:t>
    </dgm:pt>
    <dgm:pt modelId="{CC5DF53C-4E44-4AFB-9031-827A7BD1A1EB}" type="sibTrans" cxnId="{DC815BCA-FF0F-40DE-8700-254435FEE8CA}">
      <dgm:prSet/>
      <dgm:spPr/>
      <dgm:t>
        <a:bodyPr/>
        <a:lstStyle/>
        <a:p>
          <a:endParaRPr lang="en-CA"/>
        </a:p>
      </dgm:t>
    </dgm:pt>
    <dgm:pt modelId="{6DC04C84-30F1-4FB1-BA71-726818B894D5}">
      <dgm:prSet phldrT="[Text]" custT="1"/>
      <dgm:spPr/>
      <dgm:t>
        <a:bodyPr/>
        <a:lstStyle/>
        <a:p>
          <a:r>
            <a:rPr lang="en-CA" sz="2800" b="1" dirty="0"/>
            <a:t>Know</a:t>
          </a:r>
        </a:p>
      </dgm:t>
    </dgm:pt>
    <dgm:pt modelId="{B02F5512-73F9-470D-B576-5C4EC81A953A}" type="parTrans" cxnId="{FD7E0F4C-697F-4690-A1E5-7D9AF712E3B3}">
      <dgm:prSet/>
      <dgm:spPr/>
      <dgm:t>
        <a:bodyPr/>
        <a:lstStyle/>
        <a:p>
          <a:endParaRPr lang="en-CA" dirty="0"/>
        </a:p>
      </dgm:t>
    </dgm:pt>
    <dgm:pt modelId="{81234D75-F0BE-4697-9932-53C3D472E3E2}" type="sibTrans" cxnId="{FD7E0F4C-697F-4690-A1E5-7D9AF712E3B3}">
      <dgm:prSet/>
      <dgm:spPr/>
      <dgm:t>
        <a:bodyPr/>
        <a:lstStyle/>
        <a:p>
          <a:endParaRPr lang="en-CA"/>
        </a:p>
      </dgm:t>
    </dgm:pt>
    <dgm:pt modelId="{EEA75805-705C-4C56-9351-5A6BBC15C0B3}">
      <dgm:prSet phldrT="[Text]" custT="1"/>
      <dgm:spPr/>
      <dgm:t>
        <a:bodyPr/>
        <a:lstStyle/>
        <a:p>
          <a:r>
            <a:rPr lang="en-CA" sz="2800" b="1" dirty="0"/>
            <a:t>Support</a:t>
          </a:r>
        </a:p>
      </dgm:t>
    </dgm:pt>
    <dgm:pt modelId="{FB395CA5-DF4B-47B3-BF94-D3C75FDA4942}" type="parTrans" cxnId="{BC9C580F-AC93-4C58-9BE4-5E13A5829E1D}">
      <dgm:prSet/>
      <dgm:spPr/>
      <dgm:t>
        <a:bodyPr/>
        <a:lstStyle/>
        <a:p>
          <a:endParaRPr lang="en-CA" dirty="0"/>
        </a:p>
      </dgm:t>
    </dgm:pt>
    <dgm:pt modelId="{8222818B-5E74-4E01-9348-D0F85519217B}" type="sibTrans" cxnId="{BC9C580F-AC93-4C58-9BE4-5E13A5829E1D}">
      <dgm:prSet/>
      <dgm:spPr/>
      <dgm:t>
        <a:bodyPr/>
        <a:lstStyle/>
        <a:p>
          <a:endParaRPr lang="en-CA"/>
        </a:p>
      </dgm:t>
    </dgm:pt>
    <dgm:pt modelId="{3F7FE559-0975-4BAB-AD66-54D72A5F9E39}">
      <dgm:prSet phldrT="[Text]" custT="1"/>
      <dgm:spPr/>
      <dgm:t>
        <a:bodyPr/>
        <a:lstStyle/>
        <a:p>
          <a:r>
            <a:rPr lang="en-CA" sz="2800" b="1" dirty="0"/>
            <a:t>Be inclusive</a:t>
          </a:r>
        </a:p>
      </dgm:t>
    </dgm:pt>
    <dgm:pt modelId="{8614D39B-3F19-4A5D-AC83-A1F58B1C1EAD}" type="parTrans" cxnId="{E383958A-AE2B-4B21-A6D0-021EBD0C8257}">
      <dgm:prSet/>
      <dgm:spPr/>
      <dgm:t>
        <a:bodyPr/>
        <a:lstStyle/>
        <a:p>
          <a:endParaRPr lang="en-CA" dirty="0"/>
        </a:p>
      </dgm:t>
    </dgm:pt>
    <dgm:pt modelId="{B236005D-D529-4275-AA11-12CD07D1B3E2}" type="sibTrans" cxnId="{E383958A-AE2B-4B21-A6D0-021EBD0C8257}">
      <dgm:prSet/>
      <dgm:spPr/>
      <dgm:t>
        <a:bodyPr/>
        <a:lstStyle/>
        <a:p>
          <a:endParaRPr lang="en-CA"/>
        </a:p>
      </dgm:t>
    </dgm:pt>
    <dgm:pt modelId="{ECBE6834-DD82-4D02-98EB-AC26F56D81B7}">
      <dgm:prSet phldrT="[Text]" custT="1"/>
      <dgm:spPr/>
      <dgm:t>
        <a:bodyPr/>
        <a:lstStyle/>
        <a:p>
          <a:r>
            <a:rPr lang="en-CA" sz="2800" b="1" dirty="0"/>
            <a:t>Advocate</a:t>
          </a:r>
        </a:p>
      </dgm:t>
    </dgm:pt>
    <dgm:pt modelId="{603B049A-E324-41CB-8DB0-EB4886484AD9}" type="parTrans" cxnId="{653C2E78-D058-4A75-B493-2F249E0540FA}">
      <dgm:prSet/>
      <dgm:spPr/>
      <dgm:t>
        <a:bodyPr/>
        <a:lstStyle/>
        <a:p>
          <a:endParaRPr lang="en-CA" dirty="0"/>
        </a:p>
      </dgm:t>
    </dgm:pt>
    <dgm:pt modelId="{E8A1F71D-CB47-447B-95A3-7F8143501324}" type="sibTrans" cxnId="{653C2E78-D058-4A75-B493-2F249E0540FA}">
      <dgm:prSet/>
      <dgm:spPr/>
      <dgm:t>
        <a:bodyPr/>
        <a:lstStyle/>
        <a:p>
          <a:endParaRPr lang="en-CA"/>
        </a:p>
      </dgm:t>
    </dgm:pt>
    <dgm:pt modelId="{93866C87-6A2F-45E4-AADE-9CBD357D1295}">
      <dgm:prSet phldrT="[Text]"/>
      <dgm:spPr/>
      <dgm:t>
        <a:bodyPr/>
        <a:lstStyle/>
        <a:p>
          <a:endParaRPr lang="en-CA" dirty="0"/>
        </a:p>
      </dgm:t>
    </dgm:pt>
    <dgm:pt modelId="{2015F5E2-0486-4AC4-8DC9-511C76D1E0C3}" type="parTrans" cxnId="{BD537EA0-D6D0-49FC-9430-39C052D411BA}">
      <dgm:prSet/>
      <dgm:spPr/>
      <dgm:t>
        <a:bodyPr/>
        <a:lstStyle/>
        <a:p>
          <a:endParaRPr lang="en-CA"/>
        </a:p>
      </dgm:t>
    </dgm:pt>
    <dgm:pt modelId="{681749AD-6B83-4BCE-90E3-5FFB18E4E5BD}" type="sibTrans" cxnId="{BD537EA0-D6D0-49FC-9430-39C052D411BA}">
      <dgm:prSet/>
      <dgm:spPr/>
      <dgm:t>
        <a:bodyPr/>
        <a:lstStyle/>
        <a:p>
          <a:endParaRPr lang="en-CA"/>
        </a:p>
      </dgm:t>
    </dgm:pt>
    <dgm:pt modelId="{F1AA0A25-5CC0-4A62-9983-ED62C7CEAA5F}">
      <dgm:prSet phldrT="[Text]" custT="1"/>
      <dgm:spPr/>
      <dgm:t>
        <a:bodyPr/>
        <a:lstStyle/>
        <a:p>
          <a:r>
            <a:rPr lang="en-CA" sz="2800" b="1" dirty="0"/>
            <a:t>Reduce risks</a:t>
          </a:r>
        </a:p>
      </dgm:t>
    </dgm:pt>
    <dgm:pt modelId="{53671527-EA9E-4C05-9C39-B9D48093C0F4}" type="parTrans" cxnId="{D5DEA0B9-A1D3-4A7E-B95E-F061BBA848BF}">
      <dgm:prSet/>
      <dgm:spPr/>
      <dgm:t>
        <a:bodyPr/>
        <a:lstStyle/>
        <a:p>
          <a:endParaRPr lang="en-CA" dirty="0"/>
        </a:p>
      </dgm:t>
    </dgm:pt>
    <dgm:pt modelId="{42D12ABB-C12C-4269-BC5B-0F5360976DB6}" type="sibTrans" cxnId="{D5DEA0B9-A1D3-4A7E-B95E-F061BBA848BF}">
      <dgm:prSet/>
      <dgm:spPr/>
      <dgm:t>
        <a:bodyPr/>
        <a:lstStyle/>
        <a:p>
          <a:endParaRPr lang="en-CA"/>
        </a:p>
      </dgm:t>
    </dgm:pt>
    <dgm:pt modelId="{0FD52D9C-6480-4856-A571-7AEF9A8DE825}" type="pres">
      <dgm:prSet presAssocID="{F70B850F-377D-42FD-898F-9331806314BE}" presName="cycle" presStyleCnt="0">
        <dgm:presLayoutVars>
          <dgm:chMax val="1"/>
          <dgm:dir/>
          <dgm:animLvl val="ctr"/>
          <dgm:resizeHandles val="exact"/>
        </dgm:presLayoutVars>
      </dgm:prSet>
      <dgm:spPr/>
    </dgm:pt>
    <dgm:pt modelId="{81BE5650-9261-487B-AC48-B875EE61E23A}" type="pres">
      <dgm:prSet presAssocID="{984184CC-B5E6-4560-94FF-8C5EDC3BB3CE}" presName="centerShape" presStyleLbl="node0" presStyleIdx="0" presStyleCnt="1" custScaleX="145484" custScaleY="123093" custLinFactNeighborX="2341" custLinFactNeighborY="1727"/>
      <dgm:spPr/>
    </dgm:pt>
    <dgm:pt modelId="{847270A9-9B2E-4220-AC2B-0535ABC55DAF}" type="pres">
      <dgm:prSet presAssocID="{B02F5512-73F9-470D-B576-5C4EC81A953A}" presName="Name9" presStyleLbl="parChTrans1D2" presStyleIdx="0" presStyleCnt="5"/>
      <dgm:spPr/>
    </dgm:pt>
    <dgm:pt modelId="{F931158F-8AC4-4E65-899C-AAA9D28EA431}" type="pres">
      <dgm:prSet presAssocID="{B02F5512-73F9-470D-B576-5C4EC81A953A}" presName="connTx" presStyleLbl="parChTrans1D2" presStyleIdx="0" presStyleCnt="5"/>
      <dgm:spPr/>
    </dgm:pt>
    <dgm:pt modelId="{23A2D167-6451-449D-AB4B-0B11A5F687B1}" type="pres">
      <dgm:prSet presAssocID="{6DC04C84-30F1-4FB1-BA71-726818B894D5}" presName="node" presStyleLbl="node1" presStyleIdx="0" presStyleCnt="5" custScaleX="136098">
        <dgm:presLayoutVars>
          <dgm:bulletEnabled val="1"/>
        </dgm:presLayoutVars>
      </dgm:prSet>
      <dgm:spPr/>
    </dgm:pt>
    <dgm:pt modelId="{E2EDADBF-8BB5-412F-B14B-B649E37F2DA6}" type="pres">
      <dgm:prSet presAssocID="{53671527-EA9E-4C05-9C39-B9D48093C0F4}" presName="Name9" presStyleLbl="parChTrans1D2" presStyleIdx="1" presStyleCnt="5"/>
      <dgm:spPr/>
    </dgm:pt>
    <dgm:pt modelId="{CC1F75D2-4ED3-4C0A-BC6A-457B1E14EBBF}" type="pres">
      <dgm:prSet presAssocID="{53671527-EA9E-4C05-9C39-B9D48093C0F4}" presName="connTx" presStyleLbl="parChTrans1D2" presStyleIdx="1" presStyleCnt="5"/>
      <dgm:spPr/>
    </dgm:pt>
    <dgm:pt modelId="{D533C1B3-5D2B-42ED-9E63-B7159D942798}" type="pres">
      <dgm:prSet presAssocID="{F1AA0A25-5CC0-4A62-9983-ED62C7CEAA5F}" presName="node" presStyleLbl="node1" presStyleIdx="1" presStyleCnt="5" custScaleX="127435" custScaleY="116963" custRadScaleRad="135237" custRadScaleInc="2358">
        <dgm:presLayoutVars>
          <dgm:bulletEnabled val="1"/>
        </dgm:presLayoutVars>
      </dgm:prSet>
      <dgm:spPr/>
    </dgm:pt>
    <dgm:pt modelId="{EFDD917D-720B-400D-B200-728844909BEF}" type="pres">
      <dgm:prSet presAssocID="{FB395CA5-DF4B-47B3-BF94-D3C75FDA4942}" presName="Name9" presStyleLbl="parChTrans1D2" presStyleIdx="2" presStyleCnt="5"/>
      <dgm:spPr/>
    </dgm:pt>
    <dgm:pt modelId="{825806D0-C0AE-472F-A58D-97241F1853B6}" type="pres">
      <dgm:prSet presAssocID="{FB395CA5-DF4B-47B3-BF94-D3C75FDA4942}" presName="connTx" presStyleLbl="parChTrans1D2" presStyleIdx="2" presStyleCnt="5"/>
      <dgm:spPr/>
    </dgm:pt>
    <dgm:pt modelId="{61FC086F-2A37-4FA1-813A-65F8EFBAFFFC}" type="pres">
      <dgm:prSet presAssocID="{EEA75805-705C-4C56-9351-5A6BBC15C0B3}" presName="node" presStyleLbl="node1" presStyleIdx="2" presStyleCnt="5" custScaleX="137168" custScaleY="109903" custRadScaleRad="166410" custRadScaleInc="-2989">
        <dgm:presLayoutVars>
          <dgm:bulletEnabled val="1"/>
        </dgm:presLayoutVars>
      </dgm:prSet>
      <dgm:spPr/>
    </dgm:pt>
    <dgm:pt modelId="{30F2B4D8-DF57-4601-BB0B-D48209DC1F91}" type="pres">
      <dgm:prSet presAssocID="{8614D39B-3F19-4A5D-AC83-A1F58B1C1EAD}" presName="Name9" presStyleLbl="parChTrans1D2" presStyleIdx="3" presStyleCnt="5"/>
      <dgm:spPr/>
    </dgm:pt>
    <dgm:pt modelId="{C592D0FD-99AF-4DD8-96C5-289A3FBFF59E}" type="pres">
      <dgm:prSet presAssocID="{8614D39B-3F19-4A5D-AC83-A1F58B1C1EAD}" presName="connTx" presStyleLbl="parChTrans1D2" presStyleIdx="3" presStyleCnt="5"/>
      <dgm:spPr/>
    </dgm:pt>
    <dgm:pt modelId="{08A3F63C-6D9C-4240-BE6E-5CD6124FF654}" type="pres">
      <dgm:prSet presAssocID="{3F7FE559-0975-4BAB-AD66-54D72A5F9E39}" presName="node" presStyleLbl="node1" presStyleIdx="3" presStyleCnt="5" custScaleX="148252" custScaleY="111587" custRadScaleRad="126880" custRadScaleInc="41878">
        <dgm:presLayoutVars>
          <dgm:bulletEnabled val="1"/>
        </dgm:presLayoutVars>
      </dgm:prSet>
      <dgm:spPr/>
    </dgm:pt>
    <dgm:pt modelId="{EE2FB933-2504-4F09-AAEC-96D46B1A314E}" type="pres">
      <dgm:prSet presAssocID="{603B049A-E324-41CB-8DB0-EB4886484AD9}" presName="Name9" presStyleLbl="parChTrans1D2" presStyleIdx="4" presStyleCnt="5"/>
      <dgm:spPr/>
    </dgm:pt>
    <dgm:pt modelId="{E8C750AD-D2A7-4AA1-80C8-177B45CAAB91}" type="pres">
      <dgm:prSet presAssocID="{603B049A-E324-41CB-8DB0-EB4886484AD9}" presName="connTx" presStyleLbl="parChTrans1D2" presStyleIdx="4" presStyleCnt="5"/>
      <dgm:spPr/>
    </dgm:pt>
    <dgm:pt modelId="{6EEF585E-48DC-45F4-972E-67EF3492A5F3}" type="pres">
      <dgm:prSet presAssocID="{ECBE6834-DD82-4D02-98EB-AC26F56D81B7}" presName="node" presStyleLbl="node1" presStyleIdx="4" presStyleCnt="5" custScaleX="161588" custScaleY="121193" custRadScaleRad="132116" custRadScaleInc="3188">
        <dgm:presLayoutVars>
          <dgm:bulletEnabled val="1"/>
        </dgm:presLayoutVars>
      </dgm:prSet>
      <dgm:spPr/>
    </dgm:pt>
  </dgm:ptLst>
  <dgm:cxnLst>
    <dgm:cxn modelId="{42F52805-F4DD-4701-A5A1-D51060D0DDF8}" type="presOf" srcId="{B02F5512-73F9-470D-B576-5C4EC81A953A}" destId="{F931158F-8AC4-4E65-899C-AAA9D28EA431}" srcOrd="1" destOrd="0" presId="urn:microsoft.com/office/officeart/2005/8/layout/radial1"/>
    <dgm:cxn modelId="{BC9C580F-AC93-4C58-9BE4-5E13A5829E1D}" srcId="{984184CC-B5E6-4560-94FF-8C5EDC3BB3CE}" destId="{EEA75805-705C-4C56-9351-5A6BBC15C0B3}" srcOrd="2" destOrd="0" parTransId="{FB395CA5-DF4B-47B3-BF94-D3C75FDA4942}" sibTransId="{8222818B-5E74-4E01-9348-D0F85519217B}"/>
    <dgm:cxn modelId="{30CEA01F-D2C4-468B-876B-72F4D716503F}" type="presOf" srcId="{53671527-EA9E-4C05-9C39-B9D48093C0F4}" destId="{CC1F75D2-4ED3-4C0A-BC6A-457B1E14EBBF}" srcOrd="1" destOrd="0" presId="urn:microsoft.com/office/officeart/2005/8/layout/radial1"/>
    <dgm:cxn modelId="{6C9FDB29-D527-45ED-AB65-E3B9E6E797FE}" type="presOf" srcId="{984184CC-B5E6-4560-94FF-8C5EDC3BB3CE}" destId="{81BE5650-9261-487B-AC48-B875EE61E23A}" srcOrd="0" destOrd="0" presId="urn:microsoft.com/office/officeart/2005/8/layout/radial1"/>
    <dgm:cxn modelId="{8A186640-1AB3-435C-BF88-4F51183CFADD}" type="presOf" srcId="{F70B850F-377D-42FD-898F-9331806314BE}" destId="{0FD52D9C-6480-4856-A571-7AEF9A8DE825}" srcOrd="0" destOrd="0" presId="urn:microsoft.com/office/officeart/2005/8/layout/radial1"/>
    <dgm:cxn modelId="{5FF15641-89D5-42F7-9800-E1F0B9816E0C}" type="presOf" srcId="{FB395CA5-DF4B-47B3-BF94-D3C75FDA4942}" destId="{EFDD917D-720B-400D-B200-728844909BEF}" srcOrd="0" destOrd="0" presId="urn:microsoft.com/office/officeart/2005/8/layout/radial1"/>
    <dgm:cxn modelId="{4CACA542-5208-4950-856A-E21CB62E6840}" type="presOf" srcId="{603B049A-E324-41CB-8DB0-EB4886484AD9}" destId="{EE2FB933-2504-4F09-AAEC-96D46B1A314E}" srcOrd="0" destOrd="0" presId="urn:microsoft.com/office/officeart/2005/8/layout/radial1"/>
    <dgm:cxn modelId="{9F6DCD4B-5C44-48DD-8DD0-CB02E2293B66}" type="presOf" srcId="{ECBE6834-DD82-4D02-98EB-AC26F56D81B7}" destId="{6EEF585E-48DC-45F4-972E-67EF3492A5F3}" srcOrd="0" destOrd="0" presId="urn:microsoft.com/office/officeart/2005/8/layout/radial1"/>
    <dgm:cxn modelId="{FD7E0F4C-697F-4690-A1E5-7D9AF712E3B3}" srcId="{984184CC-B5E6-4560-94FF-8C5EDC3BB3CE}" destId="{6DC04C84-30F1-4FB1-BA71-726818B894D5}" srcOrd="0" destOrd="0" parTransId="{B02F5512-73F9-470D-B576-5C4EC81A953A}" sibTransId="{81234D75-F0BE-4697-9932-53C3D472E3E2}"/>
    <dgm:cxn modelId="{32149151-27C7-4264-8292-F09059D2BFD0}" type="presOf" srcId="{3F7FE559-0975-4BAB-AD66-54D72A5F9E39}" destId="{08A3F63C-6D9C-4240-BE6E-5CD6124FF654}" srcOrd="0" destOrd="0" presId="urn:microsoft.com/office/officeart/2005/8/layout/radial1"/>
    <dgm:cxn modelId="{07365353-5574-4EF3-A8DD-DCCE08E7F482}" type="presOf" srcId="{F1AA0A25-5CC0-4A62-9983-ED62C7CEAA5F}" destId="{D533C1B3-5D2B-42ED-9E63-B7159D942798}" srcOrd="0" destOrd="0" presId="urn:microsoft.com/office/officeart/2005/8/layout/radial1"/>
    <dgm:cxn modelId="{653C2E78-D058-4A75-B493-2F249E0540FA}" srcId="{984184CC-B5E6-4560-94FF-8C5EDC3BB3CE}" destId="{ECBE6834-DD82-4D02-98EB-AC26F56D81B7}" srcOrd="4" destOrd="0" parTransId="{603B049A-E324-41CB-8DB0-EB4886484AD9}" sibTransId="{E8A1F71D-CB47-447B-95A3-7F8143501324}"/>
    <dgm:cxn modelId="{E383958A-AE2B-4B21-A6D0-021EBD0C8257}" srcId="{984184CC-B5E6-4560-94FF-8C5EDC3BB3CE}" destId="{3F7FE559-0975-4BAB-AD66-54D72A5F9E39}" srcOrd="3" destOrd="0" parTransId="{8614D39B-3F19-4A5D-AC83-A1F58B1C1EAD}" sibTransId="{B236005D-D529-4275-AA11-12CD07D1B3E2}"/>
    <dgm:cxn modelId="{2BC94A8E-8FCC-4F73-A369-15331E290DAC}" type="presOf" srcId="{53671527-EA9E-4C05-9C39-B9D48093C0F4}" destId="{E2EDADBF-8BB5-412F-B14B-B649E37F2DA6}" srcOrd="0" destOrd="0" presId="urn:microsoft.com/office/officeart/2005/8/layout/radial1"/>
    <dgm:cxn modelId="{BD537EA0-D6D0-49FC-9430-39C052D411BA}" srcId="{F70B850F-377D-42FD-898F-9331806314BE}" destId="{93866C87-6A2F-45E4-AADE-9CBD357D1295}" srcOrd="1" destOrd="0" parTransId="{2015F5E2-0486-4AC4-8DC9-511C76D1E0C3}" sibTransId="{681749AD-6B83-4BCE-90E3-5FFB18E4E5BD}"/>
    <dgm:cxn modelId="{2D3B10B7-B6AD-41DE-896B-8DF2041F74F8}" type="presOf" srcId="{6DC04C84-30F1-4FB1-BA71-726818B894D5}" destId="{23A2D167-6451-449D-AB4B-0B11A5F687B1}" srcOrd="0" destOrd="0" presId="urn:microsoft.com/office/officeart/2005/8/layout/radial1"/>
    <dgm:cxn modelId="{940710B8-58FC-4913-A73D-6D3217262FB9}" type="presOf" srcId="{EEA75805-705C-4C56-9351-5A6BBC15C0B3}" destId="{61FC086F-2A37-4FA1-813A-65F8EFBAFFFC}" srcOrd="0" destOrd="0" presId="urn:microsoft.com/office/officeart/2005/8/layout/radial1"/>
    <dgm:cxn modelId="{D5DEA0B9-A1D3-4A7E-B95E-F061BBA848BF}" srcId="{984184CC-B5E6-4560-94FF-8C5EDC3BB3CE}" destId="{F1AA0A25-5CC0-4A62-9983-ED62C7CEAA5F}" srcOrd="1" destOrd="0" parTransId="{53671527-EA9E-4C05-9C39-B9D48093C0F4}" sibTransId="{42D12ABB-C12C-4269-BC5B-0F5360976DB6}"/>
    <dgm:cxn modelId="{23F3D5B9-DE34-409E-9072-2FAA961411E8}" type="presOf" srcId="{B02F5512-73F9-470D-B576-5C4EC81A953A}" destId="{847270A9-9B2E-4220-AC2B-0535ABC55DAF}" srcOrd="0" destOrd="0" presId="urn:microsoft.com/office/officeart/2005/8/layout/radial1"/>
    <dgm:cxn modelId="{90578AC8-C12B-41B5-9F03-FD988D5958F2}" type="presOf" srcId="{8614D39B-3F19-4A5D-AC83-A1F58B1C1EAD}" destId="{30F2B4D8-DF57-4601-BB0B-D48209DC1F91}" srcOrd="0" destOrd="0" presId="urn:microsoft.com/office/officeart/2005/8/layout/radial1"/>
    <dgm:cxn modelId="{DC815BCA-FF0F-40DE-8700-254435FEE8CA}" srcId="{F70B850F-377D-42FD-898F-9331806314BE}" destId="{984184CC-B5E6-4560-94FF-8C5EDC3BB3CE}" srcOrd="0" destOrd="0" parTransId="{783D96A3-287C-42BC-9A6E-6363513F7574}" sibTransId="{CC5DF53C-4E44-4AFB-9031-827A7BD1A1EB}"/>
    <dgm:cxn modelId="{53C2C1D7-A2DC-452F-9B1E-892C03AB056A}" type="presOf" srcId="{FB395CA5-DF4B-47B3-BF94-D3C75FDA4942}" destId="{825806D0-C0AE-472F-A58D-97241F1853B6}" srcOrd="1" destOrd="0" presId="urn:microsoft.com/office/officeart/2005/8/layout/radial1"/>
    <dgm:cxn modelId="{9D6236F3-CB32-45B7-BBA0-FBF76FEBEA61}" type="presOf" srcId="{603B049A-E324-41CB-8DB0-EB4886484AD9}" destId="{E8C750AD-D2A7-4AA1-80C8-177B45CAAB91}" srcOrd="1" destOrd="0" presId="urn:microsoft.com/office/officeart/2005/8/layout/radial1"/>
    <dgm:cxn modelId="{F34A4FFD-F079-4673-B509-70292D87DC79}" type="presOf" srcId="{8614D39B-3F19-4A5D-AC83-A1F58B1C1EAD}" destId="{C592D0FD-99AF-4DD8-96C5-289A3FBFF59E}" srcOrd="1" destOrd="0" presId="urn:microsoft.com/office/officeart/2005/8/layout/radial1"/>
    <dgm:cxn modelId="{3C037F69-D7FE-43E7-BD6D-05E311B89745}" type="presParOf" srcId="{0FD52D9C-6480-4856-A571-7AEF9A8DE825}" destId="{81BE5650-9261-487B-AC48-B875EE61E23A}" srcOrd="0" destOrd="0" presId="urn:microsoft.com/office/officeart/2005/8/layout/radial1"/>
    <dgm:cxn modelId="{CDADFDEB-251F-4AE5-A152-297ECAEFA1F3}" type="presParOf" srcId="{0FD52D9C-6480-4856-A571-7AEF9A8DE825}" destId="{847270A9-9B2E-4220-AC2B-0535ABC55DAF}" srcOrd="1" destOrd="0" presId="urn:microsoft.com/office/officeart/2005/8/layout/radial1"/>
    <dgm:cxn modelId="{ACBBC4F3-B535-4919-97AE-1387692ABC7B}" type="presParOf" srcId="{847270A9-9B2E-4220-AC2B-0535ABC55DAF}" destId="{F931158F-8AC4-4E65-899C-AAA9D28EA431}" srcOrd="0" destOrd="0" presId="urn:microsoft.com/office/officeart/2005/8/layout/radial1"/>
    <dgm:cxn modelId="{C5210377-70D1-45DB-B5BF-40DA9EB654E9}" type="presParOf" srcId="{0FD52D9C-6480-4856-A571-7AEF9A8DE825}" destId="{23A2D167-6451-449D-AB4B-0B11A5F687B1}" srcOrd="2" destOrd="0" presId="urn:microsoft.com/office/officeart/2005/8/layout/radial1"/>
    <dgm:cxn modelId="{D0E3FA4E-C92F-4718-BE1A-91A8E8965299}" type="presParOf" srcId="{0FD52D9C-6480-4856-A571-7AEF9A8DE825}" destId="{E2EDADBF-8BB5-412F-B14B-B649E37F2DA6}" srcOrd="3" destOrd="0" presId="urn:microsoft.com/office/officeart/2005/8/layout/radial1"/>
    <dgm:cxn modelId="{DB3A35F4-079D-4624-BCBF-3809029DFF5A}" type="presParOf" srcId="{E2EDADBF-8BB5-412F-B14B-B649E37F2DA6}" destId="{CC1F75D2-4ED3-4C0A-BC6A-457B1E14EBBF}" srcOrd="0" destOrd="0" presId="urn:microsoft.com/office/officeart/2005/8/layout/radial1"/>
    <dgm:cxn modelId="{13AADF5E-B0FC-4574-A757-4F841C733265}" type="presParOf" srcId="{0FD52D9C-6480-4856-A571-7AEF9A8DE825}" destId="{D533C1B3-5D2B-42ED-9E63-B7159D942798}" srcOrd="4" destOrd="0" presId="urn:microsoft.com/office/officeart/2005/8/layout/radial1"/>
    <dgm:cxn modelId="{E2AFC1F9-8B27-4B56-916D-3C3542A969D5}" type="presParOf" srcId="{0FD52D9C-6480-4856-A571-7AEF9A8DE825}" destId="{EFDD917D-720B-400D-B200-728844909BEF}" srcOrd="5" destOrd="0" presId="urn:microsoft.com/office/officeart/2005/8/layout/radial1"/>
    <dgm:cxn modelId="{3161FF8E-0A7B-4A22-965F-FA4F988A86E3}" type="presParOf" srcId="{EFDD917D-720B-400D-B200-728844909BEF}" destId="{825806D0-C0AE-472F-A58D-97241F1853B6}" srcOrd="0" destOrd="0" presId="urn:microsoft.com/office/officeart/2005/8/layout/radial1"/>
    <dgm:cxn modelId="{9155E152-6EB4-4394-91FD-C23982A930DC}" type="presParOf" srcId="{0FD52D9C-6480-4856-A571-7AEF9A8DE825}" destId="{61FC086F-2A37-4FA1-813A-65F8EFBAFFFC}" srcOrd="6" destOrd="0" presId="urn:microsoft.com/office/officeart/2005/8/layout/radial1"/>
    <dgm:cxn modelId="{19968A8F-96DF-4617-91C5-D73EBBF554CE}" type="presParOf" srcId="{0FD52D9C-6480-4856-A571-7AEF9A8DE825}" destId="{30F2B4D8-DF57-4601-BB0B-D48209DC1F91}" srcOrd="7" destOrd="0" presId="urn:microsoft.com/office/officeart/2005/8/layout/radial1"/>
    <dgm:cxn modelId="{48D30569-DDA1-49E7-A39E-0C7BC76F6B84}" type="presParOf" srcId="{30F2B4D8-DF57-4601-BB0B-D48209DC1F91}" destId="{C592D0FD-99AF-4DD8-96C5-289A3FBFF59E}" srcOrd="0" destOrd="0" presId="urn:microsoft.com/office/officeart/2005/8/layout/radial1"/>
    <dgm:cxn modelId="{F83130D2-136F-42FC-BDAC-493EA46A94BF}" type="presParOf" srcId="{0FD52D9C-6480-4856-A571-7AEF9A8DE825}" destId="{08A3F63C-6D9C-4240-BE6E-5CD6124FF654}" srcOrd="8" destOrd="0" presId="urn:microsoft.com/office/officeart/2005/8/layout/radial1"/>
    <dgm:cxn modelId="{80F8AB77-6E6D-4DC5-B99F-33567CE7ECC5}" type="presParOf" srcId="{0FD52D9C-6480-4856-A571-7AEF9A8DE825}" destId="{EE2FB933-2504-4F09-AAEC-96D46B1A314E}" srcOrd="9" destOrd="0" presId="urn:microsoft.com/office/officeart/2005/8/layout/radial1"/>
    <dgm:cxn modelId="{E73A581E-F01D-491A-A052-427EBF107BE7}" type="presParOf" srcId="{EE2FB933-2504-4F09-AAEC-96D46B1A314E}" destId="{E8C750AD-D2A7-4AA1-80C8-177B45CAAB91}" srcOrd="0" destOrd="0" presId="urn:microsoft.com/office/officeart/2005/8/layout/radial1"/>
    <dgm:cxn modelId="{0127BAB7-476B-4E8B-8071-7010155F890F}" type="presParOf" srcId="{0FD52D9C-6480-4856-A571-7AEF9A8DE825}" destId="{6EEF585E-48DC-45F4-972E-67EF3492A5F3}"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2D1C8-9928-4996-A4AA-2EA3C44D052F}">
      <dsp:nvSpPr>
        <dsp:cNvPr id="0" name=""/>
        <dsp:cNvSpPr/>
      </dsp:nvSpPr>
      <dsp:spPr>
        <a:xfrm>
          <a:off x="597049" y="0"/>
          <a:ext cx="6766560" cy="457777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73C82D-1333-45D6-99DF-92E1624E3D43}">
      <dsp:nvSpPr>
        <dsp:cNvPr id="0" name=""/>
        <dsp:cNvSpPr/>
      </dsp:nvSpPr>
      <dsp:spPr>
        <a:xfrm>
          <a:off x="2720" y="1373331"/>
          <a:ext cx="1767826" cy="183110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The immune system thinks a food is dangerous</a:t>
          </a:r>
        </a:p>
      </dsp:txBody>
      <dsp:txXfrm>
        <a:off x="89018" y="1459629"/>
        <a:ext cx="1595230" cy="1658512"/>
      </dsp:txXfrm>
    </dsp:sp>
    <dsp:sp modelId="{C36D7088-01EF-4045-AE31-991270819C93}">
      <dsp:nvSpPr>
        <dsp:cNvPr id="0" name=""/>
        <dsp:cNvSpPr/>
      </dsp:nvSpPr>
      <dsp:spPr>
        <a:xfrm>
          <a:off x="2065184" y="1373331"/>
          <a:ext cx="1767826" cy="183110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The body makes IgE antibodies to protect itself</a:t>
          </a:r>
        </a:p>
      </dsp:txBody>
      <dsp:txXfrm>
        <a:off x="2151482" y="1459629"/>
        <a:ext cx="1595230" cy="1658512"/>
      </dsp:txXfrm>
    </dsp:sp>
    <dsp:sp modelId="{0C3650EC-ABE4-4044-892D-0F889C1878D0}">
      <dsp:nvSpPr>
        <dsp:cNvPr id="0" name=""/>
        <dsp:cNvSpPr/>
      </dsp:nvSpPr>
      <dsp:spPr>
        <a:xfrm>
          <a:off x="4127648" y="1373331"/>
          <a:ext cx="1767826" cy="1831108"/>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IgE causes mast cells to release chemicals</a:t>
          </a:r>
        </a:p>
      </dsp:txBody>
      <dsp:txXfrm>
        <a:off x="4213946" y="1459629"/>
        <a:ext cx="1595230" cy="1658512"/>
      </dsp:txXfrm>
    </dsp:sp>
    <dsp:sp modelId="{09FBBBB1-E380-42AD-A552-3B4041757B31}">
      <dsp:nvSpPr>
        <dsp:cNvPr id="0" name=""/>
        <dsp:cNvSpPr/>
      </dsp:nvSpPr>
      <dsp:spPr>
        <a:xfrm>
          <a:off x="6190112" y="1373331"/>
          <a:ext cx="1767826" cy="183110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This leads to symptoms of an allergic reaction</a:t>
          </a:r>
        </a:p>
      </dsp:txBody>
      <dsp:txXfrm>
        <a:off x="6276410" y="1459629"/>
        <a:ext cx="1595230" cy="1658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E5650-9261-487B-AC48-B875EE61E23A}">
      <dsp:nvSpPr>
        <dsp:cNvPr id="0" name=""/>
        <dsp:cNvSpPr/>
      </dsp:nvSpPr>
      <dsp:spPr>
        <a:xfrm>
          <a:off x="2828785" y="1592559"/>
          <a:ext cx="1905181" cy="16119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t>Food allergy ally!</a:t>
          </a:r>
        </a:p>
      </dsp:txBody>
      <dsp:txXfrm>
        <a:off x="3107792" y="1828625"/>
        <a:ext cx="1347167" cy="1139828"/>
      </dsp:txXfrm>
    </dsp:sp>
    <dsp:sp modelId="{847270A9-9B2E-4220-AC2B-0535ABC55DAF}">
      <dsp:nvSpPr>
        <dsp:cNvPr id="0" name=""/>
        <dsp:cNvSpPr/>
      </dsp:nvSpPr>
      <dsp:spPr>
        <a:xfrm rot="16044525">
          <a:off x="3585833" y="1424677"/>
          <a:ext cx="304423" cy="32832"/>
        </a:xfrm>
        <a:custGeom>
          <a:avLst/>
          <a:gdLst/>
          <a:ahLst/>
          <a:cxnLst/>
          <a:rect l="0" t="0" r="0" b="0"/>
          <a:pathLst>
            <a:path>
              <a:moveTo>
                <a:pt x="0" y="16416"/>
              </a:moveTo>
              <a:lnTo>
                <a:pt x="304423" y="164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dirty="0"/>
        </a:p>
      </dsp:txBody>
      <dsp:txXfrm rot="10800000">
        <a:off x="3730434" y="1433483"/>
        <a:ext cx="15221" cy="15221"/>
      </dsp:txXfrm>
    </dsp:sp>
    <dsp:sp modelId="{23A2D167-6451-449D-AB4B-0B11A5F687B1}">
      <dsp:nvSpPr>
        <dsp:cNvPr id="0" name=""/>
        <dsp:cNvSpPr/>
      </dsp:nvSpPr>
      <dsp:spPr>
        <a:xfrm>
          <a:off x="2810413" y="-20147"/>
          <a:ext cx="1782267" cy="13095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t>Know</a:t>
          </a:r>
        </a:p>
      </dsp:txBody>
      <dsp:txXfrm>
        <a:off x="3071420" y="171632"/>
        <a:ext cx="1260253" cy="925989"/>
      </dsp:txXfrm>
    </dsp:sp>
    <dsp:sp modelId="{E2EDADBF-8BB5-412F-B14B-B649E37F2DA6}">
      <dsp:nvSpPr>
        <dsp:cNvPr id="0" name=""/>
        <dsp:cNvSpPr/>
      </dsp:nvSpPr>
      <dsp:spPr>
        <a:xfrm rot="20448870">
          <a:off x="4648785" y="1995160"/>
          <a:ext cx="489409" cy="32832"/>
        </a:xfrm>
        <a:custGeom>
          <a:avLst/>
          <a:gdLst/>
          <a:ahLst/>
          <a:cxnLst/>
          <a:rect l="0" t="0" r="0" b="0"/>
          <a:pathLst>
            <a:path>
              <a:moveTo>
                <a:pt x="0" y="16416"/>
              </a:moveTo>
              <a:lnTo>
                <a:pt x="489409" y="164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dirty="0"/>
        </a:p>
      </dsp:txBody>
      <dsp:txXfrm>
        <a:off x="4881254" y="1999341"/>
        <a:ext cx="24470" cy="24470"/>
      </dsp:txXfrm>
    </dsp:sp>
    <dsp:sp modelId="{D533C1B3-5D2B-42ED-9E63-B7159D942798}">
      <dsp:nvSpPr>
        <dsp:cNvPr id="0" name=""/>
        <dsp:cNvSpPr/>
      </dsp:nvSpPr>
      <dsp:spPr>
        <a:xfrm>
          <a:off x="5070418" y="893835"/>
          <a:ext cx="1668821" cy="15316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t>Reduce risks</a:t>
          </a:r>
        </a:p>
      </dsp:txBody>
      <dsp:txXfrm>
        <a:off x="5314811" y="1118145"/>
        <a:ext cx="1180035" cy="1083065"/>
      </dsp:txXfrm>
    </dsp:sp>
    <dsp:sp modelId="{EFDD917D-720B-400D-B200-728844909BEF}">
      <dsp:nvSpPr>
        <dsp:cNvPr id="0" name=""/>
        <dsp:cNvSpPr/>
      </dsp:nvSpPr>
      <dsp:spPr>
        <a:xfrm rot="2339958">
          <a:off x="4425008" y="3065245"/>
          <a:ext cx="399946" cy="32832"/>
        </a:xfrm>
        <a:custGeom>
          <a:avLst/>
          <a:gdLst/>
          <a:ahLst/>
          <a:cxnLst/>
          <a:rect l="0" t="0" r="0" b="0"/>
          <a:pathLst>
            <a:path>
              <a:moveTo>
                <a:pt x="0" y="16416"/>
              </a:moveTo>
              <a:lnTo>
                <a:pt x="399946" y="164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dirty="0"/>
        </a:p>
      </dsp:txBody>
      <dsp:txXfrm>
        <a:off x="4614983" y="3071662"/>
        <a:ext cx="19997" cy="19997"/>
      </dsp:txXfrm>
    </dsp:sp>
    <dsp:sp modelId="{61FC086F-2A37-4FA1-813A-65F8EFBAFFFC}">
      <dsp:nvSpPr>
        <dsp:cNvPr id="0" name=""/>
        <dsp:cNvSpPr/>
      </dsp:nvSpPr>
      <dsp:spPr>
        <a:xfrm>
          <a:off x="4513959" y="2999424"/>
          <a:ext cx="1796279" cy="14392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t>Support</a:t>
          </a:r>
        </a:p>
      </dsp:txBody>
      <dsp:txXfrm>
        <a:off x="4777018" y="3210195"/>
        <a:ext cx="1270161" cy="1017689"/>
      </dsp:txXfrm>
    </dsp:sp>
    <dsp:sp modelId="{30F2B4D8-DF57-4601-BB0B-D48209DC1F91}">
      <dsp:nvSpPr>
        <dsp:cNvPr id="0" name=""/>
        <dsp:cNvSpPr/>
      </dsp:nvSpPr>
      <dsp:spPr>
        <a:xfrm rot="8615228">
          <a:off x="2669182" y="3041397"/>
          <a:ext cx="436792" cy="32832"/>
        </a:xfrm>
        <a:custGeom>
          <a:avLst/>
          <a:gdLst/>
          <a:ahLst/>
          <a:cxnLst/>
          <a:rect l="0" t="0" r="0" b="0"/>
          <a:pathLst>
            <a:path>
              <a:moveTo>
                <a:pt x="0" y="16416"/>
              </a:moveTo>
              <a:lnTo>
                <a:pt x="436792" y="164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dirty="0"/>
        </a:p>
      </dsp:txBody>
      <dsp:txXfrm rot="10800000">
        <a:off x="2876658" y="3046894"/>
        <a:ext cx="21839" cy="21839"/>
      </dsp:txXfrm>
    </dsp:sp>
    <dsp:sp modelId="{08A3F63C-6D9C-4240-BE6E-5CD6124FF654}">
      <dsp:nvSpPr>
        <dsp:cNvPr id="0" name=""/>
        <dsp:cNvSpPr/>
      </dsp:nvSpPr>
      <dsp:spPr>
        <a:xfrm>
          <a:off x="1047800" y="2968201"/>
          <a:ext cx="1941429" cy="146128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t>Be inclusive</a:t>
          </a:r>
        </a:p>
      </dsp:txBody>
      <dsp:txXfrm>
        <a:off x="1332116" y="3182201"/>
        <a:ext cx="1372797" cy="1033284"/>
      </dsp:txXfrm>
    </dsp:sp>
    <dsp:sp modelId="{EE2FB933-2504-4F09-AAEC-96D46B1A314E}">
      <dsp:nvSpPr>
        <dsp:cNvPr id="0" name=""/>
        <dsp:cNvSpPr/>
      </dsp:nvSpPr>
      <dsp:spPr>
        <a:xfrm rot="11991988">
          <a:off x="2514768" y="1997181"/>
          <a:ext cx="402537" cy="32832"/>
        </a:xfrm>
        <a:custGeom>
          <a:avLst/>
          <a:gdLst/>
          <a:ahLst/>
          <a:cxnLst/>
          <a:rect l="0" t="0" r="0" b="0"/>
          <a:pathLst>
            <a:path>
              <a:moveTo>
                <a:pt x="0" y="16416"/>
              </a:moveTo>
              <a:lnTo>
                <a:pt x="402537" y="164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dirty="0"/>
        </a:p>
      </dsp:txBody>
      <dsp:txXfrm rot="10800000">
        <a:off x="2705974" y="2003534"/>
        <a:ext cx="20126" cy="20126"/>
      </dsp:txXfrm>
    </dsp:sp>
    <dsp:sp modelId="{6EEF585E-48DC-45F4-972E-67EF3492A5F3}">
      <dsp:nvSpPr>
        <dsp:cNvPr id="0" name=""/>
        <dsp:cNvSpPr/>
      </dsp:nvSpPr>
      <dsp:spPr>
        <a:xfrm>
          <a:off x="515526" y="807244"/>
          <a:ext cx="2116070" cy="158707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b="1" kern="1200" dirty="0"/>
            <a:t>Advocate</a:t>
          </a:r>
        </a:p>
      </dsp:txBody>
      <dsp:txXfrm>
        <a:off x="825417" y="1039666"/>
        <a:ext cx="1496288" cy="11222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F6BB2-D2B0-4909-ACF1-6CDB134A95FD}" type="datetimeFigureOut">
              <a:rPr lang="en-US" smtClean="0"/>
              <a:t>4/29/2022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E219-15AC-4C5D-AB50-3725C697CFE0}" type="slidenum">
              <a:rPr lang="en-US" smtClean="0"/>
              <a:t>‹#›</a:t>
            </a:fld>
            <a:endParaRPr lang="en-US" dirty="0"/>
          </a:p>
        </p:txBody>
      </p:sp>
    </p:spTree>
    <p:extLst>
      <p:ext uri="{BB962C8B-B14F-4D97-AF65-F5344CB8AC3E}">
        <p14:creationId xmlns:p14="http://schemas.microsoft.com/office/powerpoint/2010/main" val="1236337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we’re going to spend some time talking about food allergy.</a:t>
            </a:r>
          </a:p>
        </p:txBody>
      </p:sp>
      <p:sp>
        <p:nvSpPr>
          <p:cNvPr id="4" name="Slide Number Placeholder 3"/>
          <p:cNvSpPr>
            <a:spLocks noGrp="1"/>
          </p:cNvSpPr>
          <p:nvPr>
            <p:ph type="sldNum" sz="quarter" idx="10"/>
          </p:nvPr>
        </p:nvSpPr>
        <p:spPr/>
        <p:txBody>
          <a:bodyPr/>
          <a:lstStyle/>
          <a:p>
            <a:pPr marL="0" marR="0" lvl="0" indent="0" algn="r" defTabSz="931752" rtl="0" eaLnBrk="1" fontAlgn="auto" latinLnBrk="0" hangingPunct="1">
              <a:lnSpc>
                <a:spcPct val="100000"/>
              </a:lnSpc>
              <a:spcBef>
                <a:spcPts val="0"/>
              </a:spcBef>
              <a:spcAft>
                <a:spcPts val="0"/>
              </a:spcAft>
              <a:buClrTx/>
              <a:buSzTx/>
              <a:buFontTx/>
              <a:buNone/>
              <a:tabLst/>
              <a:defRPr/>
            </a:pPr>
            <a:fld id="{57F0D59D-9BA8-D24B-AB11-91ADE9FF1C0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5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6320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Prompt: </a:t>
            </a:r>
            <a:r>
              <a:rPr lang="en-US" dirty="0"/>
              <a:t>Show the video</a:t>
            </a:r>
          </a:p>
        </p:txBody>
      </p:sp>
      <p:sp>
        <p:nvSpPr>
          <p:cNvPr id="4" name="Slide Number Placeholder 3"/>
          <p:cNvSpPr>
            <a:spLocks noGrp="1"/>
          </p:cNvSpPr>
          <p:nvPr>
            <p:ph type="sldNum" sz="quarter" idx="5"/>
          </p:nvPr>
        </p:nvSpPr>
        <p:spPr/>
        <p:txBody>
          <a:bodyPr/>
          <a:lstStyle/>
          <a:p>
            <a:fld id="{16B33257-AD1C-44BC-9F05-AD1884F15586}" type="slidenum">
              <a:rPr lang="en-US" smtClean="0"/>
              <a:t>10</a:t>
            </a:fld>
            <a:endParaRPr lang="en-US" dirty="0"/>
          </a:p>
        </p:txBody>
      </p:sp>
    </p:spTree>
    <p:extLst>
      <p:ext uri="{BB962C8B-B14F-4D97-AF65-F5344CB8AC3E}">
        <p14:creationId xmlns:p14="http://schemas.microsoft.com/office/powerpoint/2010/main" val="377024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video you watched explains how your immune system acts when you have a food allergy. </a:t>
            </a:r>
          </a:p>
          <a:p>
            <a:pPr marL="171450" indent="-171450">
              <a:buFont typeface="Arial" panose="020B0604020202020204" pitchFamily="34" charset="0"/>
              <a:buChar char="•"/>
            </a:pPr>
            <a:r>
              <a:rPr lang="en-US" dirty="0"/>
              <a:t>When your body is trying to protect itself from a food it thinks is dangerous, it makes antibodies called Immunoglobulin E or IgE.</a:t>
            </a:r>
          </a:p>
          <a:p>
            <a:pPr marL="171450" indent="-171450">
              <a:buFont typeface="Arial" panose="020B0604020202020204" pitchFamily="34" charset="0"/>
              <a:buChar char="•"/>
            </a:pPr>
            <a:r>
              <a:rPr lang="en-US" dirty="0"/>
              <a:t>This is where the mast cells that you’ve learned about come into play. </a:t>
            </a:r>
          </a:p>
          <a:p>
            <a:pPr marL="171450" indent="-171450">
              <a:buFont typeface="Arial" panose="020B0604020202020204" pitchFamily="34" charset="0"/>
              <a:buChar char="•"/>
            </a:pPr>
            <a:r>
              <a:rPr lang="en-US" dirty="0"/>
              <a:t>The IgE antibodies cause the mast cells to release chemicals (like histamine) into the bloodstream to defend against the food that’s causing the problem.</a:t>
            </a:r>
          </a:p>
          <a:p>
            <a:pPr marL="171450" indent="-171450">
              <a:buFont typeface="Arial" panose="020B0604020202020204" pitchFamily="34" charset="0"/>
              <a:buChar char="•"/>
            </a:pPr>
            <a:r>
              <a:rPr lang="en-US" dirty="0"/>
              <a:t>And this is what leads to the symptoms of an allergic reaction.</a:t>
            </a:r>
          </a:p>
          <a:p>
            <a:pPr marL="171450" indent="-171450">
              <a:buFont typeface="Arial" panose="020B0604020202020204" pitchFamily="34" charset="0"/>
              <a:buChar char="•"/>
            </a:pP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16B33257-AD1C-44BC-9F05-AD1884F15586}" type="slidenum">
              <a:rPr lang="en-US" smtClean="0"/>
              <a:t>11</a:t>
            </a:fld>
            <a:endParaRPr lang="en-US" dirty="0"/>
          </a:p>
        </p:txBody>
      </p:sp>
    </p:spTree>
    <p:extLst>
      <p:ext uri="{BB962C8B-B14F-4D97-AF65-F5344CB8AC3E}">
        <p14:creationId xmlns:p14="http://schemas.microsoft.com/office/powerpoint/2010/main" val="386279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6810E219-15AC-4C5D-AB50-3725C697CFE0}" type="slidenum">
              <a:rPr lang="en-US" smtClean="0"/>
              <a:t>12</a:t>
            </a:fld>
            <a:endParaRPr lang="en-US" dirty="0"/>
          </a:p>
        </p:txBody>
      </p:sp>
    </p:spTree>
    <p:extLst>
      <p:ext uri="{BB962C8B-B14F-4D97-AF65-F5344CB8AC3E}">
        <p14:creationId xmlns:p14="http://schemas.microsoft.com/office/powerpoint/2010/main" val="64518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When you accidentally eat something you’re allergic to, or a food that’s been contaminated with a food you are allergic to, you may experience an allergic reaction.</a:t>
            </a:r>
          </a:p>
          <a:p>
            <a:pPr marL="171450" indent="-171450">
              <a:buFont typeface="Arial" panose="020B0604020202020204" pitchFamily="34" charset="0"/>
              <a:buChar char="•"/>
            </a:pPr>
            <a:r>
              <a:rPr lang="en-US" dirty="0">
                <a:latin typeface="+mn-lt"/>
              </a:rPr>
              <a:t>You might have mild symptoms, like a little bit of itching, or more severe symptoms such as trouble breathing or feeling like you’re going to faint. </a:t>
            </a:r>
          </a:p>
          <a:p>
            <a:pPr marL="171450" indent="-171450">
              <a:buFont typeface="Arial" panose="020B0604020202020204" pitchFamily="34" charset="0"/>
              <a:buChar char="•"/>
            </a:pPr>
            <a:r>
              <a:rPr lang="en-US" dirty="0">
                <a:latin typeface="+mn-lt"/>
              </a:rPr>
              <a:t>Severe allergic reactions can be dangerous, so they always need to be treated quickly.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a:effectLst/>
                <a:latin typeface="+mn-lt"/>
              </a:rPr>
              <a:t>Is it okay for someone to eat a little bit of their food allergen? If you have a food allergy, it’s not okay to eat even a small amount as it can cause an allergic reaction. You should always assume it’s not okay unless your allergist or doctor tells you it 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16B33257-AD1C-44BC-9F05-AD1884F15586}" type="slidenum">
              <a:rPr lang="en-US" smtClean="0"/>
              <a:t>13</a:t>
            </a:fld>
            <a:endParaRPr lang="en-US" dirty="0"/>
          </a:p>
        </p:txBody>
      </p:sp>
    </p:spTree>
    <p:extLst>
      <p:ext uri="{BB962C8B-B14F-4D97-AF65-F5344CB8AC3E}">
        <p14:creationId xmlns:p14="http://schemas.microsoft.com/office/powerpoint/2010/main" val="738555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Anaphylaxis is the most serious type of allergic reaction, it can:</a:t>
            </a:r>
          </a:p>
          <a:p>
            <a:pPr marL="347472" lvl="1" indent="-171450">
              <a:buFont typeface="Courier New" panose="02070309020205020404" pitchFamily="49" charset="0"/>
              <a:buChar char="o"/>
            </a:pPr>
            <a:r>
              <a:rPr lang="en-US" dirty="0"/>
              <a:t>affect different parts of the body like the lungs, stomach, and heart</a:t>
            </a:r>
          </a:p>
          <a:p>
            <a:pPr marL="347472" lvl="1" indent="-171450">
              <a:buFont typeface="Courier New" panose="02070309020205020404" pitchFamily="49" charset="0"/>
              <a:buChar char="o"/>
            </a:pPr>
            <a:r>
              <a:rPr lang="en-US" dirty="0"/>
              <a:t>take place quickly – within minutes and sometimes it takes longer – within a few hours of eating a food </a:t>
            </a:r>
          </a:p>
          <a:p>
            <a:pPr marL="347472" lvl="1" indent="-171450">
              <a:buFont typeface="Courier New" panose="02070309020205020404" pitchFamily="49" charset="0"/>
              <a:buChar char="o"/>
            </a:pPr>
            <a:r>
              <a:rPr lang="en-US" dirty="0"/>
              <a:t>be very dangerous, even life-threatening</a:t>
            </a:r>
          </a:p>
          <a:p>
            <a:pPr marL="173736" lvl="0" indent="-173736">
              <a:buFont typeface="Arial" panose="020B0604020202020204" pitchFamily="34" charset="0"/>
              <a:buChar char="•"/>
            </a:pPr>
            <a:r>
              <a:rPr lang="en-US" dirty="0"/>
              <a:t>For all these reasons, anaphylaxis is considered a </a:t>
            </a:r>
            <a:r>
              <a:rPr lang="en-US" sz="1200" kern="1200" dirty="0">
                <a:solidFill>
                  <a:schemeClr val="tx1"/>
                </a:solidFill>
                <a:latin typeface="+mn-lt"/>
                <a:ea typeface="+mn-ea"/>
                <a:cs typeface="+mn-cs"/>
              </a:rPr>
              <a:t>medical emergency.</a:t>
            </a:r>
          </a:p>
        </p:txBody>
      </p:sp>
      <p:sp>
        <p:nvSpPr>
          <p:cNvPr id="4" name="Slide Number Placeholder 3"/>
          <p:cNvSpPr>
            <a:spLocks noGrp="1"/>
          </p:cNvSpPr>
          <p:nvPr>
            <p:ph type="sldNum" sz="quarter" idx="5"/>
          </p:nvPr>
        </p:nvSpPr>
        <p:spPr/>
        <p:txBody>
          <a:bodyPr/>
          <a:lstStyle/>
          <a:p>
            <a:fld id="{16B33257-AD1C-44BC-9F05-AD1884F15586}" type="slidenum">
              <a:rPr lang="en-US" smtClean="0"/>
              <a:t>14</a:t>
            </a:fld>
            <a:endParaRPr lang="en-US" dirty="0"/>
          </a:p>
        </p:txBody>
      </p:sp>
    </p:spTree>
    <p:extLst>
      <p:ext uri="{BB962C8B-B14F-4D97-AF65-F5344CB8AC3E}">
        <p14:creationId xmlns:p14="http://schemas.microsoft.com/office/powerpoint/2010/main" val="653419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mn-lt"/>
              </a:rPr>
              <a:t>Did you know the smell of a food alone does </a:t>
            </a:r>
            <a:r>
              <a:rPr lang="en-US" sz="1200" u="sng" dirty="0">
                <a:latin typeface="+mn-lt"/>
              </a:rPr>
              <a:t>not</a:t>
            </a:r>
            <a:r>
              <a:rPr lang="en-US" sz="1200" dirty="0">
                <a:latin typeface="+mn-lt"/>
              </a:rPr>
              <a:t> cause an allergic reaction? Reactions are caused by specific food proteins. </a:t>
            </a:r>
          </a:p>
          <a:p>
            <a:pPr marL="171450" indent="-171450">
              <a:buFont typeface="Arial" panose="020B0604020202020204" pitchFamily="34" charset="0"/>
              <a:buChar char="•"/>
            </a:pPr>
            <a:r>
              <a:rPr lang="en-US" sz="1200" dirty="0">
                <a:latin typeface="+mn-lt"/>
              </a:rPr>
              <a:t>Since food smells or odours do not contain protein, they cannot cause allergic reactions. </a:t>
            </a:r>
          </a:p>
          <a:p>
            <a:pPr marL="171450" indent="-171450">
              <a:buFont typeface="Arial" panose="020B0604020202020204" pitchFamily="34" charset="0"/>
              <a:buChar char="•"/>
            </a:pPr>
            <a:r>
              <a:rPr lang="en-US" sz="1200" dirty="0">
                <a:latin typeface="+mn-lt"/>
              </a:rPr>
              <a:t>However, if someone smells the food they are allergic to, it may make them feel very anxious or uncomfortable. </a:t>
            </a:r>
          </a:p>
          <a:p>
            <a:pPr marL="171450" indent="-171450">
              <a:buFont typeface="Arial" panose="020B0604020202020204" pitchFamily="34" charset="0"/>
              <a:buChar char="•"/>
            </a:pPr>
            <a:r>
              <a:rPr lang="en-US" sz="1200" b="1" dirty="0">
                <a:solidFill>
                  <a:schemeClr val="tx1"/>
                </a:solidFill>
                <a:latin typeface="+mn-lt"/>
              </a:rPr>
              <a:t>Note to teacher: </a:t>
            </a:r>
            <a:r>
              <a:rPr lang="en-US" sz="1200" b="0" dirty="0">
                <a:solidFill>
                  <a:schemeClr val="tx1"/>
                </a:solidFill>
                <a:latin typeface="+mn-lt"/>
              </a:rPr>
              <a:t>S</a:t>
            </a:r>
            <a:r>
              <a:rPr lang="en-US" sz="1200" dirty="0">
                <a:effectLst/>
                <a:latin typeface="+mn-lt"/>
                <a:ea typeface="Times New Roman" panose="02020603050405020304" pitchFamily="18" charset="0"/>
              </a:rPr>
              <a:t>melling a food odour is </a:t>
            </a:r>
            <a:r>
              <a:rPr lang="en-US" sz="1200" u="sng" dirty="0">
                <a:effectLst/>
                <a:latin typeface="+mn-lt"/>
                <a:ea typeface="Times New Roman" panose="02020603050405020304" pitchFamily="18" charset="0"/>
              </a:rPr>
              <a:t>not</a:t>
            </a:r>
            <a:r>
              <a:rPr lang="en-US" sz="1200" dirty="0">
                <a:effectLst/>
                <a:latin typeface="+mn-lt"/>
                <a:ea typeface="Times New Roman" panose="02020603050405020304" pitchFamily="18" charset="0"/>
              </a:rPr>
              <a:t> the same as inhaling airbourne proteins. </a:t>
            </a:r>
            <a:r>
              <a:rPr lang="en-US" sz="1200" dirty="0">
                <a:solidFill>
                  <a:srgbClr val="000000"/>
                </a:solidFill>
                <a:effectLst/>
                <a:latin typeface="+mn-lt"/>
                <a:ea typeface="Times New Roman" panose="02020603050405020304" pitchFamily="18" charset="0"/>
              </a:rPr>
              <a:t>In some cases, the inhalation of airbourne proteins can cause allergic reactions. For example, proteins can be transferred in the vapour or steam of sizzling fish or shellfish. Usually these reactions are mild, but sometimes people have had severe reactions.</a:t>
            </a:r>
            <a:endParaRPr lang="en-CA" sz="1200" dirty="0">
              <a:effectLst/>
              <a:latin typeface="+mn-lt"/>
              <a:ea typeface="Calibri" panose="020F0502020204030204" pitchFamily="34" charset="0"/>
            </a:endParaRPr>
          </a:p>
          <a:p>
            <a:pPr marL="171450" indent="-171450">
              <a:buFont typeface="Arial" panose="020B0604020202020204" pitchFamily="34" charset="0"/>
              <a:buChar char="•"/>
            </a:pPr>
            <a:endParaRPr lang="en-US" dirty="0">
              <a:solidFill>
                <a:schemeClr val="tx1"/>
              </a:solidFill>
              <a:highlight>
                <a:srgbClr val="FFFF00"/>
              </a:highligh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33257-AD1C-44BC-9F05-AD1884F15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48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Prompt: </a:t>
            </a:r>
            <a:r>
              <a:rPr lang="en-US" dirty="0"/>
              <a:t>Show the video</a:t>
            </a:r>
          </a:p>
          <a:p>
            <a:pPr marL="171450" indent="-171450">
              <a:buFont typeface="Arial" panose="020B0604020202020204" pitchFamily="34" charset="0"/>
              <a:buChar cha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6B33257-AD1C-44BC-9F05-AD1884F15586}" type="slidenum">
              <a:rPr lang="en-US" smtClean="0"/>
              <a:t>16</a:t>
            </a:fld>
            <a:endParaRPr lang="en-US" dirty="0"/>
          </a:p>
        </p:txBody>
      </p:sp>
    </p:spTree>
    <p:extLst>
      <p:ext uri="{BB962C8B-B14F-4D97-AF65-F5344CB8AC3E}">
        <p14:creationId xmlns:p14="http://schemas.microsoft.com/office/powerpoint/2010/main" val="618669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ltLang="en-US" sz="1200" dirty="0">
                <a:ea typeface="Verdana" panose="020B0604030504040204" pitchFamily="34" charset="0"/>
                <a:cs typeface="Calibri" panose="020F0502020204030204" pitchFamily="34" charset="0"/>
              </a:rPr>
              <a:t>You can have different signs and symptoms with anaphylaxis. </a:t>
            </a:r>
          </a:p>
          <a:p>
            <a:pPr marL="171450" indent="-171450" eaLnBrk="1" hangingPunct="1">
              <a:buFont typeface="Arial" panose="020B0604020202020204" pitchFamily="34" charset="0"/>
              <a:buChar char="•"/>
            </a:pPr>
            <a:r>
              <a:rPr lang="en-US" altLang="en-US" sz="1200" dirty="0">
                <a:ea typeface="Verdana" panose="020B0604030504040204" pitchFamily="34" charset="0"/>
                <a:cs typeface="Calibri" panose="020F0502020204030204" pitchFamily="34" charset="0"/>
              </a:rPr>
              <a:t>Symptoms generally include two or more body systems: skin, breathing, stomach and heart. </a:t>
            </a:r>
            <a:r>
              <a:rPr lang="en-US" altLang="en-US" sz="1200" b="0" u="none" dirty="0">
                <a:effectLst/>
                <a:ea typeface="Verdana" panose="020B0604030504040204" pitchFamily="34" charset="0"/>
                <a:cs typeface="Calibri" panose="020F0502020204030204" pitchFamily="34" charset="0"/>
              </a:rPr>
              <a:t>Breathing or heart symptoms alone can be anaphylaxis. </a:t>
            </a:r>
          </a:p>
          <a:p>
            <a:pPr marL="171450" indent="-171450" eaLnBrk="1" hangingPunct="1">
              <a:buFont typeface="Arial" panose="020B0604020202020204" pitchFamily="34" charset="0"/>
              <a:buChar char="•"/>
            </a:pPr>
            <a:r>
              <a:rPr lang="en-US" altLang="en-US" sz="1200" dirty="0">
                <a:ea typeface="Verdana" panose="020B0604030504040204" pitchFamily="34" charset="0"/>
                <a:cs typeface="Calibri" panose="020F0502020204030204" pitchFamily="34" charset="0"/>
              </a:rPr>
              <a:t>With anaphylaxis, your skin may be swollen or red, it may feel itchy or warm, or there may be lots of hives on your body. Hives look like red bumpy spots.</a:t>
            </a:r>
          </a:p>
          <a:p>
            <a:pPr marL="171450" indent="-171450" eaLnBrk="1" hangingPunct="1">
              <a:buFont typeface="Arial" panose="020B0604020202020204" pitchFamily="34" charset="0"/>
              <a:buChar char="•"/>
            </a:pPr>
            <a:r>
              <a:rPr lang="en-US" altLang="en-US" sz="1200" dirty="0">
                <a:ea typeface="Verdana" panose="020B0604030504040204" pitchFamily="34" charset="0"/>
                <a:cs typeface="Calibri" panose="020F0502020204030204" pitchFamily="34" charset="0"/>
              </a:rPr>
              <a:t>If your breathing system is affected, you may cough, wheeze (a whistling sound when you breathe), or feel like you cannot breathe. You may feel tightness or a pain in your chest. Your throat may feel tight or you may have trouble swallowing, or your voice may sound different.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ea typeface="Verdana" panose="020B0604030504040204" pitchFamily="34" charset="0"/>
                <a:cs typeface="Calibri" panose="020F0502020204030204" pitchFamily="34" charset="0"/>
              </a:rPr>
              <a:t>If your stomach system is affected, you may feel sick to your stomach or nauseous or have stomach pain or cramps.</a:t>
            </a:r>
          </a:p>
          <a:p>
            <a:pPr marL="171450" indent="-171450" eaLnBrk="1" hangingPunct="1">
              <a:buFont typeface="Arial" panose="020B0604020202020204" pitchFamily="34" charset="0"/>
              <a:buChar char="•"/>
            </a:pPr>
            <a:r>
              <a:rPr lang="en-US" altLang="en-US" sz="1200" dirty="0">
                <a:ea typeface="Verdana" panose="020B0604030504040204" pitchFamily="34" charset="0"/>
                <a:cs typeface="Calibri" panose="020F0502020204030204" pitchFamily="34" charset="0"/>
              </a:rPr>
              <a:t>If your heart system is affected, your skin colour may look paler than normal or look “blue”, or you may feel lightheaded or dizzy.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17</a:t>
            </a:fld>
            <a:endParaRPr lang="en-US" dirty="0"/>
          </a:p>
        </p:txBody>
      </p:sp>
    </p:spTree>
    <p:extLst>
      <p:ext uri="{BB962C8B-B14F-4D97-AF65-F5344CB8AC3E}">
        <p14:creationId xmlns:p14="http://schemas.microsoft.com/office/powerpoint/2010/main" val="401411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medicine called epinephrine is the best one to treat anaphylaxis. </a:t>
            </a:r>
          </a:p>
          <a:p>
            <a:pPr marL="171450" indent="-171450">
              <a:buFont typeface="Arial" panose="020B0604020202020204" pitchFamily="34" charset="0"/>
              <a:buChar char="•"/>
            </a:pPr>
            <a:r>
              <a:rPr lang="en-US" dirty="0"/>
              <a:t>It is the medicine form of the hormone adrenaline, which is made by your body and released when you are faced with an exciting or stressful situation. </a:t>
            </a:r>
          </a:p>
          <a:p>
            <a:pPr marL="171450" indent="-171450">
              <a:buFont typeface="Arial" panose="020B0604020202020204" pitchFamily="34" charset="0"/>
              <a:buChar char="•"/>
            </a:pPr>
            <a:r>
              <a:rPr lang="en-US" dirty="0"/>
              <a:t>Adrenaline helps to protect you by increasing your heart rate and giving you a boost of energy. </a:t>
            </a:r>
          </a:p>
          <a:p>
            <a:pPr marL="171450" indent="-171450">
              <a:buFont typeface="Arial" panose="020B0604020202020204" pitchFamily="34" charset="0"/>
              <a:buChar char="•"/>
            </a:pPr>
            <a:r>
              <a:rPr lang="en-US" dirty="0"/>
              <a:t>Epinephrine helps your body respond by reversing the symptoms of an allergic reaction.</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18</a:t>
            </a:fld>
            <a:endParaRPr lang="en-US" dirty="0"/>
          </a:p>
        </p:txBody>
      </p:sp>
    </p:spTree>
    <p:extLst>
      <p:ext uri="{BB962C8B-B14F-4D97-AF65-F5344CB8AC3E}">
        <p14:creationId xmlns:p14="http://schemas.microsoft.com/office/powerpoint/2010/main" val="255081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epinephrine auto-injector is a hand-held device that contains a dose of epinephrine.</a:t>
            </a:r>
          </a:p>
          <a:p>
            <a:pPr marL="171450" indent="-171450">
              <a:buFont typeface="Arial" panose="020B0604020202020204" pitchFamily="34" charset="0"/>
              <a:buChar char="•"/>
            </a:pPr>
            <a:r>
              <a:rPr lang="en-US" dirty="0"/>
              <a:t>It’s designed to be given by anyone, including people who are not medically trained.</a:t>
            </a:r>
          </a:p>
          <a:p>
            <a:pPr marL="171450" indent="-171450">
              <a:buFont typeface="Arial" panose="020B0604020202020204" pitchFamily="34" charset="0"/>
              <a:buChar char="•"/>
            </a:pPr>
            <a:r>
              <a:rPr lang="en-US" dirty="0"/>
              <a:t>Epinephrine is safe to use. Even if you’re unsure about a reaction, the best choice is to use the epinephrine auto-injector.</a:t>
            </a:r>
          </a:p>
          <a:p>
            <a:pPr marL="171450" indent="-171450">
              <a:buFont typeface="Arial" panose="020B0604020202020204" pitchFamily="34" charset="0"/>
              <a:buChar char="•"/>
            </a:pPr>
            <a:r>
              <a:rPr lang="en-US" b="0" u="none" dirty="0"/>
              <a:t>After someone receives epinephrine, they need to go to the hospital to get checked out for their reaction (not because epinephrine was used).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19</a:t>
            </a:fld>
            <a:endParaRPr lang="en-US" dirty="0"/>
          </a:p>
        </p:txBody>
      </p:sp>
    </p:spTree>
    <p:extLst>
      <p:ext uri="{BB962C8B-B14F-4D97-AF65-F5344CB8AC3E}">
        <p14:creationId xmlns:p14="http://schemas.microsoft.com/office/powerpoint/2010/main" val="419325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2</a:t>
            </a:fld>
            <a:endParaRPr lang="en-US" dirty="0"/>
          </a:p>
        </p:txBody>
      </p:sp>
    </p:spTree>
    <p:extLst>
      <p:ext uri="{BB962C8B-B14F-4D97-AF65-F5344CB8AC3E}">
        <p14:creationId xmlns:p14="http://schemas.microsoft.com/office/powerpoint/2010/main" val="3811279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Prompt: </a:t>
            </a:r>
            <a:r>
              <a:rPr lang="en-US" dirty="0"/>
              <a:t>Show the video</a:t>
            </a:r>
          </a:p>
          <a:p>
            <a:endParaRPr lang="en-US" dirty="0"/>
          </a:p>
        </p:txBody>
      </p:sp>
      <p:sp>
        <p:nvSpPr>
          <p:cNvPr id="4" name="Slide Number Placeholder 3"/>
          <p:cNvSpPr>
            <a:spLocks noGrp="1"/>
          </p:cNvSpPr>
          <p:nvPr>
            <p:ph type="sldNum" sz="quarter" idx="5"/>
          </p:nvPr>
        </p:nvSpPr>
        <p:spPr/>
        <p:txBody>
          <a:bodyPr/>
          <a:lstStyle/>
          <a:p>
            <a:fld id="{6810E219-15AC-4C5D-AB50-3725C697CFE0}" type="slidenum">
              <a:rPr lang="en-US" smtClean="0"/>
              <a:t>20</a:t>
            </a:fld>
            <a:endParaRPr lang="en-US" dirty="0"/>
          </a:p>
        </p:txBody>
      </p:sp>
    </p:spTree>
    <p:extLst>
      <p:ext uri="{BB962C8B-B14F-4D97-AF65-F5344CB8AC3E}">
        <p14:creationId xmlns:p14="http://schemas.microsoft.com/office/powerpoint/2010/main" val="2496726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u="none" dirty="0"/>
              <a:t>While one person is using an epinephrine auto-injector, another person can be calling 9-1-1.</a:t>
            </a:r>
            <a:endParaRPr lang="en-CA" b="0" u="none" dirty="0"/>
          </a:p>
        </p:txBody>
      </p:sp>
      <p:sp>
        <p:nvSpPr>
          <p:cNvPr id="4" name="Slide Number Placeholder 3"/>
          <p:cNvSpPr>
            <a:spLocks noGrp="1"/>
          </p:cNvSpPr>
          <p:nvPr>
            <p:ph type="sldNum" sz="quarter" idx="5"/>
          </p:nvPr>
        </p:nvSpPr>
        <p:spPr/>
        <p:txBody>
          <a:bodyPr/>
          <a:lstStyle/>
          <a:p>
            <a:fld id="{6810E219-15AC-4C5D-AB50-3725C697CFE0}" type="slidenum">
              <a:rPr lang="en-US" smtClean="0"/>
              <a:t>21</a:t>
            </a:fld>
            <a:endParaRPr lang="en-US" dirty="0"/>
          </a:p>
        </p:txBody>
      </p:sp>
    </p:spTree>
    <p:extLst>
      <p:ext uri="{BB962C8B-B14F-4D97-AF65-F5344CB8AC3E}">
        <p14:creationId xmlns:p14="http://schemas.microsoft.com/office/powerpoint/2010/main" val="707364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important to go to the hospital after receiving epinephrine.</a:t>
            </a:r>
          </a:p>
          <a:p>
            <a:pPr marL="171450" indent="-171450">
              <a:buFont typeface="Arial" panose="020B0604020202020204" pitchFamily="34" charset="0"/>
              <a:buChar char="•"/>
            </a:pPr>
            <a:r>
              <a:rPr lang="en-US" dirty="0"/>
              <a:t>There is a chance of a second reaction or symptoms that may not have completely gone away. Sometimes more epinephrine or other medicine is needed.</a:t>
            </a:r>
          </a:p>
          <a:p>
            <a:pPr marL="171450" indent="-171450">
              <a:buFont typeface="Arial" panose="020B0604020202020204" pitchFamily="34" charset="0"/>
              <a:buChar char="•"/>
            </a:pPr>
            <a:r>
              <a:rPr lang="en-US" dirty="0"/>
              <a:t>The allergic reaction is the reason for going to the hospital, not because epinephrine has been used.</a:t>
            </a:r>
          </a:p>
          <a:p>
            <a:endParaRPr lang="en-CA" dirty="0"/>
          </a:p>
        </p:txBody>
      </p:sp>
      <p:sp>
        <p:nvSpPr>
          <p:cNvPr id="4" name="Slide Number Placeholder 3"/>
          <p:cNvSpPr>
            <a:spLocks noGrp="1"/>
          </p:cNvSpPr>
          <p:nvPr>
            <p:ph type="sldNum" sz="quarter" idx="5"/>
          </p:nvPr>
        </p:nvSpPr>
        <p:spPr/>
        <p:txBody>
          <a:bodyPr/>
          <a:lstStyle/>
          <a:p>
            <a:fld id="{6810E219-15AC-4C5D-AB50-3725C697CFE0}" type="slidenum">
              <a:rPr lang="en-US" smtClean="0"/>
              <a:t>22</a:t>
            </a:fld>
            <a:endParaRPr lang="en-US" dirty="0"/>
          </a:p>
        </p:txBody>
      </p:sp>
    </p:spTree>
    <p:extLst>
      <p:ext uri="{BB962C8B-B14F-4D97-AF65-F5344CB8AC3E}">
        <p14:creationId xmlns:p14="http://schemas.microsoft.com/office/powerpoint/2010/main" val="3800625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23</a:t>
            </a:fld>
            <a:endParaRPr lang="en-US" dirty="0"/>
          </a:p>
        </p:txBody>
      </p:sp>
    </p:spTree>
    <p:extLst>
      <p:ext uri="{BB962C8B-B14F-4D97-AF65-F5344CB8AC3E}">
        <p14:creationId xmlns:p14="http://schemas.microsoft.com/office/powerpoint/2010/main" val="2152505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help prevent a reaction, a person needs to avoid consuming what they are allergic to.</a:t>
            </a:r>
          </a:p>
          <a:p>
            <a:pPr marL="171450" indent="-171450">
              <a:buFont typeface="Arial" panose="020B0604020202020204" pitchFamily="34" charset="0"/>
              <a:buChar char="•"/>
            </a:pPr>
            <a:r>
              <a:rPr lang="en-US" dirty="0"/>
              <a:t>They can do this by knowing the ingredients in the food they plan to eat and drink.</a:t>
            </a:r>
          </a:p>
          <a:p>
            <a:pPr marL="171450" indent="-171450">
              <a:buFont typeface="Arial" panose="020B0604020202020204" pitchFamily="34" charset="0"/>
              <a:buChar char="•"/>
            </a:pPr>
            <a:r>
              <a:rPr lang="en-US" b="0" u="none" dirty="0"/>
              <a:t>Other safety steps are important, like being careful when making food, washing hands well before and after eating, and cleaning up after eating. </a:t>
            </a:r>
          </a:p>
        </p:txBody>
      </p:sp>
      <p:sp>
        <p:nvSpPr>
          <p:cNvPr id="4" name="Slide Number Placeholder 3"/>
          <p:cNvSpPr>
            <a:spLocks noGrp="1"/>
          </p:cNvSpPr>
          <p:nvPr>
            <p:ph type="sldNum" sz="quarter" idx="5"/>
          </p:nvPr>
        </p:nvSpPr>
        <p:spPr/>
        <p:txBody>
          <a:bodyPr/>
          <a:lstStyle/>
          <a:p>
            <a:fld id="{16B33257-AD1C-44BC-9F05-AD1884F15586}" type="slidenum">
              <a:rPr lang="en-US" smtClean="0"/>
              <a:t>24</a:t>
            </a:fld>
            <a:endParaRPr lang="en-US" dirty="0"/>
          </a:p>
        </p:txBody>
      </p:sp>
    </p:spTree>
    <p:extLst>
      <p:ext uri="{BB962C8B-B14F-4D97-AF65-F5344CB8AC3E}">
        <p14:creationId xmlns:p14="http://schemas.microsoft.com/office/powerpoint/2010/main" val="4026789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you have a food allergy, you can’t just look at a food and decide if it’s safe to eat, it’s necessary to check labels.</a:t>
            </a:r>
          </a:p>
          <a:p>
            <a:pPr marL="171450" indent="-171450">
              <a:buFont typeface="Arial" panose="020B0604020202020204" pitchFamily="34" charset="0"/>
              <a:buChar char="•"/>
            </a:pPr>
            <a:r>
              <a:rPr lang="en-US" dirty="0"/>
              <a:t>Reading food labels is an important part of managing your allergy day-to-day. </a:t>
            </a:r>
          </a:p>
          <a:p>
            <a:pPr marL="171450" indent="-171450">
              <a:buFont typeface="Arial" panose="020B0604020202020204" pitchFamily="34" charset="0"/>
              <a:buChar char="•"/>
            </a:pPr>
            <a:r>
              <a:rPr lang="en-US" dirty="0"/>
              <a:t>Pictured: this is an example of labels you will find on many pre-packaged foods, and you can see the ingredient list, a “contains” statement, and a “may contain” statement.</a:t>
            </a:r>
          </a:p>
          <a:p>
            <a:pPr marL="171450" indent="-171450">
              <a:buFont typeface="Arial" panose="020B0604020202020204" pitchFamily="34" charset="0"/>
              <a:buChar char="•"/>
            </a:pPr>
            <a:r>
              <a:rPr lang="en-US" dirty="0"/>
              <a:t>Priority food allergens, like milk, have to be called out and worded in a way that’s easy to understand.   </a:t>
            </a:r>
          </a:p>
          <a:p>
            <a:pPr marL="171450" indent="-171450">
              <a:buFont typeface="Arial" panose="020B0604020202020204" pitchFamily="34" charset="0"/>
              <a:buChar char="•"/>
            </a:pPr>
            <a:r>
              <a:rPr lang="en-US" dirty="0"/>
              <a:t>It helps that Canada has good allergen labelling rules, making it easier to avoid allergens.</a:t>
            </a:r>
          </a:p>
          <a:p>
            <a:pPr marL="17145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If you have a food allergy, it’s best to avoid eating products that “may contain” your allergen. There’s a chance that you can have an allergic reaction.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25</a:t>
            </a:fld>
            <a:endParaRPr lang="en-US" dirty="0"/>
          </a:p>
        </p:txBody>
      </p:sp>
    </p:spTree>
    <p:extLst>
      <p:ext uri="{BB962C8B-B14F-4D97-AF65-F5344CB8AC3E}">
        <p14:creationId xmlns:p14="http://schemas.microsoft.com/office/powerpoint/2010/main" val="1129527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you heard the word “cross-contamination” before? </a:t>
            </a:r>
          </a:p>
          <a:p>
            <a:pPr marL="171450" indent="-171450">
              <a:buFont typeface="Arial" panose="020B0604020202020204" pitchFamily="34" charset="0"/>
              <a:buChar char="•"/>
            </a:pPr>
            <a:r>
              <a:rPr lang="en-US" dirty="0"/>
              <a:t>It can happen when a food allergen accidentally gets into another food, onto a surface or object, or even in saliva. </a:t>
            </a:r>
          </a:p>
          <a:p>
            <a:pPr marL="171450" indent="-171450">
              <a:buFont typeface="Arial" panose="020B0604020202020204" pitchFamily="34" charset="0"/>
              <a:buChar char="•"/>
            </a:pPr>
            <a:r>
              <a:rPr lang="en-US" dirty="0"/>
              <a:t>For example, if a knife used for cream cheese is put into a jar of jam, the jam is no longer safe for someone with a milk allergy to eat. It has been “contaminated” by the cream cheese which has milk as an ingredient.</a:t>
            </a:r>
          </a:p>
          <a:p>
            <a:pPr marL="171450" indent="-171450">
              <a:buFont typeface="Arial" panose="020B0604020202020204" pitchFamily="34" charset="0"/>
              <a:buChar char="•"/>
            </a:pPr>
            <a:r>
              <a:rPr lang="en-US" dirty="0"/>
              <a:t>Another example is using the same serving tong to serve fish from one dish and then vegetables from another dish. The vegetable dish would be cross-contaminated by the fish, and unsafe for someone with a fish allergy. </a:t>
            </a:r>
          </a:p>
          <a:p>
            <a:pPr marL="171450" indent="-171450">
              <a:buFont typeface="Arial" panose="020B0604020202020204" pitchFamily="34" charset="0"/>
              <a:buChar char="•"/>
            </a:pPr>
            <a:r>
              <a:rPr lang="en-US" b="0" u="none" dirty="0"/>
              <a:t>Whether you are making food on your own, or with a parent or your family, you need to be aware of cross-contamination and what you can do to help reduce the risk of it.</a:t>
            </a:r>
          </a:p>
        </p:txBody>
      </p:sp>
      <p:sp>
        <p:nvSpPr>
          <p:cNvPr id="4" name="Slide Number Placeholder 3"/>
          <p:cNvSpPr>
            <a:spLocks noGrp="1"/>
          </p:cNvSpPr>
          <p:nvPr>
            <p:ph type="sldNum" sz="quarter" idx="5"/>
          </p:nvPr>
        </p:nvSpPr>
        <p:spPr/>
        <p:txBody>
          <a:bodyPr/>
          <a:lstStyle/>
          <a:p>
            <a:fld id="{16B33257-AD1C-44BC-9F05-AD1884F15586}" type="slidenum">
              <a:rPr lang="en-US" smtClean="0"/>
              <a:t>26</a:t>
            </a:fld>
            <a:endParaRPr lang="en-US" dirty="0"/>
          </a:p>
        </p:txBody>
      </p:sp>
    </p:spTree>
    <p:extLst>
      <p:ext uri="{BB962C8B-B14F-4D97-AF65-F5344CB8AC3E}">
        <p14:creationId xmlns:p14="http://schemas.microsoft.com/office/powerpoint/2010/main" val="3977482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Besides reading labels, you also need to ask questions about the ingredients in a meal or snack and how it has been prepared, to know if it’s a safe option.</a:t>
            </a:r>
          </a:p>
          <a:p>
            <a:pPr marL="171450" indent="-171450">
              <a:buFont typeface="Arial" panose="020B0604020202020204" pitchFamily="34" charset="0"/>
              <a:buChar char="•"/>
            </a:pPr>
            <a:r>
              <a:rPr lang="en-US" dirty="0"/>
              <a:t>Ask if the allergen is in the list of ingredients.</a:t>
            </a:r>
          </a:p>
          <a:p>
            <a:pPr marL="171450" indent="-171450">
              <a:buFont typeface="Arial" panose="020B0604020202020204" pitchFamily="34" charset="0"/>
              <a:buChar char="•"/>
            </a:pPr>
            <a:r>
              <a:rPr lang="en-US" dirty="0"/>
              <a:t>Asking how the food was made is important as cross-contamination can happen when the same equipment or utensils (like spoons and knives) are used. For example, French fries may be made in the same fryer to deep-fry fish or shrimp, a knife that has been used to slice pizza with anchovies (fish) may also be used to cut a cheese pizza, or burgers and buns may be flipped on the grill using the same spatula.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27</a:t>
            </a:fld>
            <a:endParaRPr lang="en-US" dirty="0"/>
          </a:p>
        </p:txBody>
      </p:sp>
    </p:spTree>
    <p:extLst>
      <p:ext uri="{BB962C8B-B14F-4D97-AF65-F5344CB8AC3E}">
        <p14:creationId xmlns:p14="http://schemas.microsoft.com/office/powerpoint/2010/main" val="1405494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help reduce the risk, wash your hands before and after eating. </a:t>
            </a:r>
          </a:p>
          <a:p>
            <a:pPr marL="171450" indent="-171450">
              <a:buFont typeface="Arial" panose="020B0604020202020204" pitchFamily="34" charset="0"/>
              <a:buChar char="•"/>
            </a:pPr>
            <a:r>
              <a:rPr lang="en-US" b="0" u="none" dirty="0"/>
              <a:t>After eating, you can also help by cleaning up after yourself.</a:t>
            </a:r>
          </a:p>
          <a:p>
            <a:pPr marL="171450" indent="-171450">
              <a:buFont typeface="Arial" panose="020B0604020202020204" pitchFamily="34" charset="0"/>
              <a:buChar char="•"/>
            </a:pPr>
            <a:r>
              <a:rPr lang="en-US" dirty="0"/>
              <a:t>Know that food crumbs can get on your hands, but also on desks, trays, and even on our faces.</a:t>
            </a:r>
          </a:p>
          <a:p>
            <a:pPr marL="171450" indent="-171450">
              <a:buFont typeface="Arial" panose="020B0604020202020204" pitchFamily="34" charset="0"/>
              <a:buChar char="•"/>
            </a:pPr>
            <a:r>
              <a:rPr lang="en-US" dirty="0"/>
              <a:t>Proper handwashing and cleaning are both important ways to help prevent cross-contamination.</a:t>
            </a:r>
          </a:p>
          <a:p>
            <a:pPr marL="171450" indent="-171450">
              <a:buFont typeface="Arial" panose="020B0604020202020204" pitchFamily="34" charset="0"/>
              <a:buChar char="•"/>
            </a:pPr>
            <a:r>
              <a:rPr lang="en-US" dirty="0"/>
              <a:t>Did you know that hand sanitizer does not effectively remove allergens, washing hands with soap and water is best.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28</a:t>
            </a:fld>
            <a:endParaRPr lang="en-US" dirty="0"/>
          </a:p>
        </p:txBody>
      </p:sp>
    </p:spTree>
    <p:extLst>
      <p:ext uri="{BB962C8B-B14F-4D97-AF65-F5344CB8AC3E}">
        <p14:creationId xmlns:p14="http://schemas.microsoft.com/office/powerpoint/2010/main" val="2986052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Severe allergic reactions can happen despite best efforts, so it’s best to be prepared.</a:t>
            </a:r>
          </a:p>
          <a:p>
            <a:pPr marL="171450" indent="-171450">
              <a:buFont typeface="Arial" panose="020B0604020202020204" pitchFamily="34" charset="0"/>
              <a:buChar char="•"/>
            </a:pPr>
            <a:r>
              <a:rPr lang="en-US" dirty="0"/>
              <a:t>Be familiar with the symptoms of anaphylaxis, so that epinephrine can be used as soon as possible. (review module 2 if needed)</a:t>
            </a:r>
          </a:p>
          <a:p>
            <a:pPr marL="171450" indent="-171450">
              <a:buFont typeface="Arial" panose="020B0604020202020204" pitchFamily="34" charset="0"/>
              <a:buChar char="•"/>
            </a:pPr>
            <a:r>
              <a:rPr lang="en-US" dirty="0"/>
              <a:t>Know how to use an epinephrine auto-injector and ask for help from an adult as needed. (review module 2 if needed)</a:t>
            </a:r>
          </a:p>
          <a:p>
            <a:pPr marL="171450" indent="-171450">
              <a:buFont typeface="Arial" panose="020B0604020202020204" pitchFamily="34" charset="0"/>
              <a:buChar char="•"/>
            </a:pPr>
            <a:r>
              <a:rPr lang="en-US" b="1" u="none" dirty="0"/>
              <a:t>Optional:</a:t>
            </a:r>
            <a:r>
              <a:rPr lang="en-US" b="0" u="none" dirty="0"/>
              <a:t> Have students watch a 5-minute video in which youth with food allergy share their reaction stories and lessons learned (link: https://www.youtube.com/watch?v=6ZiaRd23kVo)</a:t>
            </a:r>
          </a:p>
        </p:txBody>
      </p:sp>
      <p:sp>
        <p:nvSpPr>
          <p:cNvPr id="4" name="Slide Number Placeholder 3"/>
          <p:cNvSpPr>
            <a:spLocks noGrp="1"/>
          </p:cNvSpPr>
          <p:nvPr>
            <p:ph type="sldNum" sz="quarter" idx="5"/>
          </p:nvPr>
        </p:nvSpPr>
        <p:spPr/>
        <p:txBody>
          <a:bodyPr/>
          <a:lstStyle/>
          <a:p>
            <a:fld id="{16B33257-AD1C-44BC-9F05-AD1884F15586}" type="slidenum">
              <a:rPr lang="en-US" smtClean="0"/>
              <a:t>29</a:t>
            </a:fld>
            <a:endParaRPr lang="en-US" dirty="0"/>
          </a:p>
        </p:txBody>
      </p:sp>
    </p:spTree>
    <p:extLst>
      <p:ext uri="{BB962C8B-B14F-4D97-AF65-F5344CB8AC3E}">
        <p14:creationId xmlns:p14="http://schemas.microsoft.com/office/powerpoint/2010/main" val="270938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Prompt: </a:t>
            </a:r>
            <a:r>
              <a:rPr lang="en-US" dirty="0"/>
              <a:t>Show the video – the notes below are for the teacher, you don’t need to read them as the video explains all of this.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r>
              <a:rPr lang="en-US" dirty="0"/>
              <a:t>Caroline Lorette was a sweet, happy girl who lived in New Brunswick. </a:t>
            </a:r>
          </a:p>
          <a:p>
            <a:pPr marL="171450" indent="-171450">
              <a:buFont typeface="Arial" panose="020B0604020202020204" pitchFamily="34" charset="0"/>
              <a:buChar char="•"/>
            </a:pPr>
            <a:r>
              <a:rPr lang="en-US" dirty="0"/>
              <a:t>She loved to play sports, dance, and spend time with her friends and family; she had food allergies too. </a:t>
            </a:r>
          </a:p>
          <a:p>
            <a:pPr marL="171450" indent="-171450">
              <a:buFont typeface="Arial" panose="020B0604020202020204" pitchFamily="34" charset="0"/>
              <a:buChar char="•"/>
            </a:pPr>
            <a:r>
              <a:rPr lang="en-US" dirty="0"/>
              <a:t>At age 14, Caroline passed away because she accidentally ate something that she was allergic to. </a:t>
            </a:r>
          </a:p>
          <a:p>
            <a:pPr marL="171450" indent="-171450">
              <a:buFont typeface="Arial" panose="020B0604020202020204" pitchFamily="34" charset="0"/>
              <a:buChar char="•"/>
            </a:pPr>
            <a:r>
              <a:rPr lang="en-US" dirty="0"/>
              <a:t>Her family wants to make sure everybody knows more about food allergy. </a:t>
            </a:r>
          </a:p>
          <a:p>
            <a:pPr marL="171450" indent="-171450">
              <a:buFont typeface="Arial" panose="020B0604020202020204" pitchFamily="34" charset="0"/>
              <a:buChar char="•"/>
            </a:pPr>
            <a:r>
              <a:rPr lang="en-US" dirty="0"/>
              <a:t>This is a good idea, as people of all ages are living with food allergy. And while fatality is rare, it can happen.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3</a:t>
            </a:fld>
            <a:endParaRPr lang="en-US" dirty="0"/>
          </a:p>
        </p:txBody>
      </p:sp>
    </p:spTree>
    <p:extLst>
      <p:ext uri="{BB962C8B-B14F-4D97-AF65-F5344CB8AC3E}">
        <p14:creationId xmlns:p14="http://schemas.microsoft.com/office/powerpoint/2010/main" val="1500365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to friends and classmates about their food allergy, it should not be a secret.</a:t>
            </a:r>
          </a:p>
          <a:p>
            <a:pPr marL="171450" indent="-171450">
              <a:buFont typeface="Arial" panose="020B0604020202020204" pitchFamily="34" charset="0"/>
              <a:buChar char="•"/>
            </a:pPr>
            <a:r>
              <a:rPr lang="en-US" dirty="0"/>
              <a:t>Have them explain the things they do to stay safe, like reading food labels, or bringing their own lunch or snacks from home.</a:t>
            </a:r>
          </a:p>
          <a:p>
            <a:pPr marL="171450" indent="-171450">
              <a:buFont typeface="Arial" panose="020B0604020202020204" pitchFamily="34" charset="0"/>
              <a:buChar char="•"/>
            </a:pPr>
            <a:r>
              <a:rPr lang="en-US" dirty="0"/>
              <a:t>Ask about how you can support them.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30</a:t>
            </a:fld>
            <a:endParaRPr lang="en-US" dirty="0"/>
          </a:p>
        </p:txBody>
      </p:sp>
    </p:spTree>
    <p:extLst>
      <p:ext uri="{BB962C8B-B14F-4D97-AF65-F5344CB8AC3E}">
        <p14:creationId xmlns:p14="http://schemas.microsoft.com/office/powerpoint/2010/main" val="3858777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Prompt: </a:t>
            </a:r>
            <a:r>
              <a:rPr lang="en-US" dirty="0"/>
              <a:t>Show the video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31</a:t>
            </a:fld>
            <a:endParaRPr lang="en-US" dirty="0"/>
          </a:p>
        </p:txBody>
      </p:sp>
    </p:spTree>
    <p:extLst>
      <p:ext uri="{BB962C8B-B14F-4D97-AF65-F5344CB8AC3E}">
        <p14:creationId xmlns:p14="http://schemas.microsoft.com/office/powerpoint/2010/main" val="4227716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32</a:t>
            </a:fld>
            <a:endParaRPr lang="en-US" dirty="0"/>
          </a:p>
        </p:txBody>
      </p:sp>
    </p:spTree>
    <p:extLst>
      <p:ext uri="{BB962C8B-B14F-4D97-AF65-F5344CB8AC3E}">
        <p14:creationId xmlns:p14="http://schemas.microsoft.com/office/powerpoint/2010/main" val="2448077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33</a:t>
            </a:fld>
            <a:endParaRPr lang="en-US" dirty="0"/>
          </a:p>
        </p:txBody>
      </p:sp>
    </p:spTree>
    <p:extLst>
      <p:ext uri="{BB962C8B-B14F-4D97-AF65-F5344CB8AC3E}">
        <p14:creationId xmlns:p14="http://schemas.microsoft.com/office/powerpoint/2010/main" val="497808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thoughts from kids across the country on their feelings or situations they may have experienced.</a:t>
            </a:r>
          </a:p>
        </p:txBody>
      </p:sp>
      <p:sp>
        <p:nvSpPr>
          <p:cNvPr id="4" name="Slide Number Placeholder 3"/>
          <p:cNvSpPr>
            <a:spLocks noGrp="1"/>
          </p:cNvSpPr>
          <p:nvPr>
            <p:ph type="sldNum" sz="quarter" idx="5"/>
          </p:nvPr>
        </p:nvSpPr>
        <p:spPr/>
        <p:txBody>
          <a:bodyPr/>
          <a:lstStyle/>
          <a:p>
            <a:fld id="{16B33257-AD1C-44BC-9F05-AD1884F15586}" type="slidenum">
              <a:rPr lang="en-US" smtClean="0"/>
              <a:t>34</a:t>
            </a:fld>
            <a:endParaRPr lang="en-US" dirty="0"/>
          </a:p>
        </p:txBody>
      </p:sp>
    </p:spTree>
    <p:extLst>
      <p:ext uri="{BB962C8B-B14F-4D97-AF65-F5344CB8AC3E}">
        <p14:creationId xmlns:p14="http://schemas.microsoft.com/office/powerpoint/2010/main" val="750516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effectLst/>
              </a:rPr>
              <a:t>Activity prompt: </a:t>
            </a:r>
            <a:r>
              <a:rPr lang="en-US" sz="1200" dirty="0">
                <a:effectLst/>
              </a:rPr>
              <a:t>Ask students to imagine a typical school day:</a:t>
            </a:r>
          </a:p>
          <a:p>
            <a:pPr marL="171450" indent="-171450">
              <a:buFont typeface="Arial" panose="020B0604020202020204" pitchFamily="34" charset="0"/>
              <a:buChar char="•"/>
            </a:pPr>
            <a:r>
              <a:rPr lang="en-US" sz="1200" dirty="0">
                <a:effectLst/>
              </a:rPr>
              <a:t>You wake up, get ready, eat breakfast and go to school.</a:t>
            </a:r>
          </a:p>
          <a:p>
            <a:pPr marL="171450" indent="-171450">
              <a:buFont typeface="Arial" panose="020B0604020202020204" pitchFamily="34" charset="0"/>
              <a:buChar char="•"/>
            </a:pPr>
            <a:r>
              <a:rPr lang="en-US" sz="1200" dirty="0">
                <a:effectLst/>
              </a:rPr>
              <a:t>At school, it is pizza lunch day, and a classmate brought in cupcakes for the whole class to celebrate their birthday.</a:t>
            </a:r>
          </a:p>
          <a:p>
            <a:pPr marL="171450" indent="-171450">
              <a:buFont typeface="Arial" panose="020B0604020202020204" pitchFamily="34" charset="0"/>
              <a:buChar char="•"/>
            </a:pPr>
            <a:r>
              <a:rPr lang="en-US" sz="1200" dirty="0">
                <a:effectLst/>
              </a:rPr>
              <a:t>After school, you have a soccer game and the snacks from the coach are homemade cookies.</a:t>
            </a:r>
          </a:p>
          <a:p>
            <a:pPr marL="171450" indent="-171450">
              <a:buFont typeface="Arial" panose="020B0604020202020204" pitchFamily="34" charset="0"/>
              <a:buChar char="•"/>
            </a:pPr>
            <a:endParaRPr lang="en-US" sz="1200" dirty="0">
              <a:effectLst/>
            </a:endParaRPr>
          </a:p>
          <a:p>
            <a:pPr marL="0" indent="0">
              <a:buFont typeface="Arial" panose="020B0604020202020204" pitchFamily="34" charset="0"/>
              <a:buNone/>
            </a:pPr>
            <a:r>
              <a:rPr lang="en-US" sz="1200" dirty="0">
                <a:effectLst/>
              </a:rPr>
              <a:t>How would you feel about this day if you don’t have food allergy?</a:t>
            </a:r>
          </a:p>
          <a:p>
            <a:pPr marL="0" indent="0">
              <a:buFont typeface="Arial" panose="020B0604020202020204" pitchFamily="34" charset="0"/>
              <a:buNone/>
            </a:pPr>
            <a:r>
              <a:rPr lang="en-US" sz="1200" dirty="0">
                <a:effectLst/>
              </a:rPr>
              <a:t>How would you feel about this day if you have a milk, egg, and peanut allergy?</a:t>
            </a: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35</a:t>
            </a:fld>
            <a:endParaRPr lang="en-US" dirty="0"/>
          </a:p>
        </p:txBody>
      </p:sp>
    </p:spTree>
    <p:extLst>
      <p:ext uri="{BB962C8B-B14F-4D97-AF65-F5344CB8AC3E}">
        <p14:creationId xmlns:p14="http://schemas.microsoft.com/office/powerpoint/2010/main" val="1653156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472"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Prompt: </a:t>
            </a:r>
            <a:r>
              <a:rPr lang="en-US" dirty="0"/>
              <a:t>Show the video</a:t>
            </a:r>
          </a:p>
          <a:p>
            <a:pPr marL="347472"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36</a:t>
            </a:fld>
            <a:endParaRPr lang="en-US" dirty="0"/>
          </a:p>
        </p:txBody>
      </p:sp>
    </p:spTree>
    <p:extLst>
      <p:ext uri="{BB962C8B-B14F-4D97-AF65-F5344CB8AC3E}">
        <p14:creationId xmlns:p14="http://schemas.microsoft.com/office/powerpoint/2010/main" val="168293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solidFill>
                  <a:schemeClr val="tx1"/>
                </a:solidFill>
              </a:rPr>
              <a:t>Activity prompt: </a:t>
            </a:r>
            <a:r>
              <a:rPr lang="en-CA" sz="1200" b="0" dirty="0">
                <a:solidFill>
                  <a:schemeClr val="tx1"/>
                </a:solidFill>
              </a:rPr>
              <a:t>classroom discussion</a:t>
            </a:r>
          </a:p>
          <a:p>
            <a:endParaRPr lang="en-CA" sz="1200" b="1" dirty="0">
              <a:solidFill>
                <a:schemeClr val="tx1"/>
              </a:solidFill>
            </a:endParaRPr>
          </a:p>
          <a:p>
            <a:r>
              <a:rPr lang="en-CA" sz="1200" b="1" u="none" dirty="0">
                <a:solidFill>
                  <a:schemeClr val="tx1"/>
                </a:solidFill>
              </a:rPr>
              <a:t>Note to teacher: </a:t>
            </a:r>
            <a:r>
              <a:rPr lang="en-CA" sz="1200" b="0" u="none" dirty="0">
                <a:solidFill>
                  <a:schemeClr val="tx1"/>
                </a:solidFill>
              </a:rPr>
              <a:t>D</a:t>
            </a:r>
            <a:r>
              <a:rPr lang="en-US" sz="1200" b="0" u="none" dirty="0">
                <a:solidFill>
                  <a:schemeClr val="tx1"/>
                </a:solidFill>
              </a:rPr>
              <a:t>etermine how you want students to think about these scenarios. Students can raise hands, or close their eyes and raise hands, or simply stay silent and think, for example. Choose whatever works best for your classroom. </a:t>
            </a:r>
            <a:endParaRPr lang="en-CA" sz="1200" b="0" u="none" dirty="0">
              <a:solidFill>
                <a:schemeClr val="tx1"/>
              </a:solidFill>
            </a:endParaRPr>
          </a:p>
          <a:p>
            <a:r>
              <a:rPr lang="en-CA" sz="1200" b="0" u="none" dirty="0">
                <a:solidFill>
                  <a:schemeClr val="tx1"/>
                </a:solidFill>
              </a:rPr>
              <a:t>With this topic, ensure that students understand that they are in a safe space. Remind them not to use names if they are describing someone who has bullied them, and to connect with you/teacher if they need to talk about it.</a:t>
            </a:r>
          </a:p>
          <a:p>
            <a:endParaRPr lang="en-CA" sz="1200" b="1" u="sng" dirty="0">
              <a:solidFill>
                <a:schemeClr val="tx1"/>
              </a:solidFill>
            </a:endParaRPr>
          </a:p>
          <a:p>
            <a:r>
              <a:rPr lang="en-CA" sz="1200" dirty="0">
                <a:solidFill>
                  <a:schemeClr val="tx1"/>
                </a:solidFill>
                <a:latin typeface="+mn-lt"/>
              </a:rPr>
              <a:t>Information to support the discussion from bullyingcanada.ca:</a:t>
            </a:r>
          </a:p>
          <a:p>
            <a:pPr algn="l"/>
            <a:r>
              <a:rPr lang="en-US" sz="1200" b="1" i="0" dirty="0">
                <a:solidFill>
                  <a:schemeClr val="tx1"/>
                </a:solidFill>
                <a:effectLst/>
                <a:latin typeface="+mn-lt"/>
              </a:rPr>
              <a:t>For Victims: </a:t>
            </a:r>
            <a:r>
              <a:rPr lang="en-US" sz="1200" b="0" i="0" dirty="0">
                <a:solidFill>
                  <a:schemeClr val="tx1"/>
                </a:solidFill>
                <a:effectLst/>
                <a:latin typeface="+mn-lt"/>
              </a:rPr>
              <a:t>Walk away, tell someone you trust – a teacher/coach/guidance counsellor/parent, ask for help, say something complimentary to the bully to distract him/her, stay in groups to avoid confrontation, use humour to throw off or connect with your bully, pretend that the bully isn’t affecting you, keep reminding yourself that you are a good person and are worthy of respect</a:t>
            </a:r>
          </a:p>
          <a:p>
            <a:pPr algn="l"/>
            <a:endParaRPr lang="en-US" sz="1200" b="1" i="0" dirty="0">
              <a:solidFill>
                <a:schemeClr val="tx1"/>
              </a:solidFill>
              <a:effectLst/>
              <a:latin typeface="+mn-lt"/>
            </a:endParaRPr>
          </a:p>
          <a:p>
            <a:pPr algn="l"/>
            <a:r>
              <a:rPr lang="en-US" sz="1200" b="1" i="0" dirty="0">
                <a:solidFill>
                  <a:schemeClr val="tx1"/>
                </a:solidFill>
                <a:effectLst/>
                <a:latin typeface="+mn-lt"/>
              </a:rPr>
              <a:t>For Bystanders: </a:t>
            </a:r>
            <a:r>
              <a:rPr lang="en-US" sz="1200" b="0" i="0" dirty="0">
                <a:solidFill>
                  <a:schemeClr val="tx1"/>
                </a:solidFill>
                <a:effectLst/>
                <a:latin typeface="+mn-lt"/>
              </a:rPr>
              <a:t>Instead of ignoring a bullying incident, try to: Tell a teacher, coach or counsellor, move toward or next to the victim, use your voice – say “stop”, befriend the victim, lead the victim away from the situation</a:t>
            </a:r>
          </a:p>
          <a:p>
            <a:pPr algn="l"/>
            <a:endParaRPr lang="en-US" sz="1200" b="1" i="0" dirty="0">
              <a:solidFill>
                <a:schemeClr val="tx1"/>
              </a:solidFill>
              <a:effectLst/>
              <a:latin typeface="+mn-lt"/>
            </a:endParaRPr>
          </a:p>
          <a:p>
            <a:pPr algn="l"/>
            <a:r>
              <a:rPr lang="en-US" sz="1200" b="1" i="0" dirty="0">
                <a:solidFill>
                  <a:schemeClr val="tx1"/>
                </a:solidFill>
                <a:effectLst/>
                <a:latin typeface="+mn-lt"/>
              </a:rPr>
              <a:t>For Bullies: </a:t>
            </a:r>
            <a:r>
              <a:rPr lang="en-US" sz="1200" b="0" i="0" dirty="0">
                <a:solidFill>
                  <a:schemeClr val="tx1"/>
                </a:solidFill>
                <a:effectLst/>
                <a:latin typeface="+mn-lt"/>
              </a:rPr>
              <a:t>Talk to a teacher or counsellor, think about how you would feel if someone bullied you, consider your victim’s feelings – think before you act</a:t>
            </a:r>
          </a:p>
          <a:p>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6810E219-15AC-4C5D-AB50-3725C697CFE0}" type="slidenum">
              <a:rPr lang="en-US" smtClean="0"/>
              <a:t>37</a:t>
            </a:fld>
            <a:endParaRPr lang="en-US" dirty="0"/>
          </a:p>
        </p:txBody>
      </p:sp>
    </p:spTree>
    <p:extLst>
      <p:ext uri="{BB962C8B-B14F-4D97-AF65-F5344CB8AC3E}">
        <p14:creationId xmlns:p14="http://schemas.microsoft.com/office/powerpoint/2010/main" val="2193101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14400" rtl="0" eaLnBrk="1" latinLnBrk="0" hangingPunct="1">
              <a:buFont typeface="Arial" panose="020B0604020202020204" pitchFamily="34" charset="0"/>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6B33257-AD1C-44BC-9F05-AD1884F15586}" type="slidenum">
              <a:rPr lang="en-US" smtClean="0"/>
              <a:t>38</a:t>
            </a:fld>
            <a:endParaRPr lang="en-US" dirty="0"/>
          </a:p>
        </p:txBody>
      </p:sp>
    </p:spTree>
    <p:extLst>
      <p:ext uri="{BB962C8B-B14F-4D97-AF65-F5344CB8AC3E}">
        <p14:creationId xmlns:p14="http://schemas.microsoft.com/office/powerpoint/2010/main" val="3149379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t>Know what food allergies your friends and classmates have, understand that food allergy is a serious medical condition and not a choice.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Reduce risks of someone having an allergic reaction – f</a:t>
            </a:r>
            <a:r>
              <a:rPr lang="en-US" dirty="0"/>
              <a:t>or example, do not share food, straws, utensils or food containers with them; wash your hands and eating surfaces after eating.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Find ways to be supportive, sometimes just understanding and accepting is all a friend needs.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 inclusive, just because someone has a food allergy, doesn’t mean they should be excluded by separate lunch tables or from fun events like birthday parties. With precautions in place (like no sharing foods, reducing cross-contamination, and handwashing), everyone can stay safe and have fun. </a:t>
            </a:r>
          </a:p>
          <a:p>
            <a:pPr marL="628650" lvl="1" indent="-171450">
              <a:buFont typeface="Arial" panose="020B0604020202020204" pitchFamily="34" charset="0"/>
              <a:buChar char="•"/>
            </a:pPr>
            <a:r>
              <a:rPr lang="en-US" dirty="0"/>
              <a:t>School days involve food, like lunches and snacks, class and school celebrations as well as math lessons, science experiments and crafts involving food. </a:t>
            </a:r>
          </a:p>
          <a:p>
            <a:pPr marL="628650" lvl="1" indent="-171450">
              <a:buFont typeface="Arial" panose="020B0604020202020204" pitchFamily="34" charset="0"/>
              <a:buChar char="•"/>
            </a:pPr>
            <a:r>
              <a:rPr lang="en-US" dirty="0"/>
              <a:t>Think about what can be done so everyone feels safe and included. For example, what about celebrating with an allergy-friendly food that everyone can eat, or non-food treats like stickers?</a:t>
            </a:r>
          </a:p>
          <a:p>
            <a:pPr marL="457200" indent="-457200">
              <a:buFont typeface="Arial" panose="020B0604020202020204" pitchFamily="34" charset="0"/>
              <a:buChar char="•"/>
            </a:pPr>
            <a:r>
              <a:rPr lang="en-US" sz="1200" dirty="0"/>
              <a:t>Be an advocate – share what you know with others so more people are aware of food allergy and how to help those with them!</a:t>
            </a:r>
            <a:endParaRPr lang="en-US" dirty="0"/>
          </a:p>
          <a:p>
            <a:pPr marL="171450" indent="-171450">
              <a:buFont typeface="Arial" panose="020B0604020202020204" pitchFamily="34" charset="0"/>
              <a:buChar char="•"/>
            </a:pPr>
            <a:endParaRPr lang="en-US" dirty="0"/>
          </a:p>
          <a:p>
            <a:pPr marL="17145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6B33257-AD1C-44BC-9F05-AD1884F15586}" type="slidenum">
              <a:rPr lang="en-US" smtClean="0"/>
              <a:t>39</a:t>
            </a:fld>
            <a:endParaRPr lang="en-US" dirty="0"/>
          </a:p>
        </p:txBody>
      </p:sp>
    </p:spTree>
    <p:extLst>
      <p:ext uri="{BB962C8B-B14F-4D97-AF65-F5344CB8AC3E}">
        <p14:creationId xmlns:p14="http://schemas.microsoft.com/office/powerpoint/2010/main" val="1534081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6810E219-15AC-4C5D-AB50-3725C697CFE0}" type="slidenum">
              <a:rPr lang="en-US" smtClean="0"/>
              <a:t>4</a:t>
            </a:fld>
            <a:endParaRPr lang="en-US" dirty="0"/>
          </a:p>
        </p:txBody>
      </p:sp>
    </p:spTree>
    <p:extLst>
      <p:ext uri="{BB962C8B-B14F-4D97-AF65-F5344CB8AC3E}">
        <p14:creationId xmlns:p14="http://schemas.microsoft.com/office/powerpoint/2010/main" val="563324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10E219-15AC-4C5D-AB50-3725C697CFE0}" type="slidenum">
              <a:rPr lang="en-US" smtClean="0"/>
              <a:t>40</a:t>
            </a:fld>
            <a:endParaRPr lang="en-US" dirty="0"/>
          </a:p>
        </p:txBody>
      </p:sp>
    </p:spTree>
    <p:extLst>
      <p:ext uri="{BB962C8B-B14F-4D97-AF65-F5344CB8AC3E}">
        <p14:creationId xmlns:p14="http://schemas.microsoft.com/office/powerpoint/2010/main" val="922308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10E219-15AC-4C5D-AB50-3725C697CFE0}" type="slidenum">
              <a:rPr lang="en-US" smtClean="0"/>
              <a:t>41</a:t>
            </a:fld>
            <a:endParaRPr lang="en-US" dirty="0"/>
          </a:p>
        </p:txBody>
      </p:sp>
    </p:spTree>
    <p:extLst>
      <p:ext uri="{BB962C8B-B14F-4D97-AF65-F5344CB8AC3E}">
        <p14:creationId xmlns:p14="http://schemas.microsoft.com/office/powerpoint/2010/main" val="799112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latin typeface="+mn-lt"/>
                <a:ea typeface="+mn-ea"/>
                <a:cs typeface="+mn-cs"/>
              </a:rPr>
              <a:t>The more you understand about food allergy, the better you can support your friends or classmates with one. You can make a difference!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Remember, having a food allergy is not a choice but you can choose to be supportive of your friend/classmate with one.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42</a:t>
            </a:fld>
            <a:endParaRPr lang="en-US" dirty="0"/>
          </a:p>
        </p:txBody>
      </p:sp>
    </p:spTree>
    <p:extLst>
      <p:ext uri="{BB962C8B-B14F-4D97-AF65-F5344CB8AC3E}">
        <p14:creationId xmlns:p14="http://schemas.microsoft.com/office/powerpoint/2010/main" val="396233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Food allergy affects more than 3 million people in Canada, and about 500,000 are kids.</a:t>
            </a:r>
          </a:p>
          <a:p>
            <a:pPr marL="171450" indent="-171450">
              <a:buFont typeface="Arial" panose="020B0604020202020204" pitchFamily="34" charset="0"/>
              <a:buChar char="•"/>
            </a:pPr>
            <a:r>
              <a:rPr lang="en-US" dirty="0">
                <a:latin typeface="+mn-lt"/>
              </a:rPr>
              <a:t>1-in-2 households in Canada are impacted, </a:t>
            </a:r>
            <a:r>
              <a:rPr lang="en-US" b="0" i="0" dirty="0">
                <a:solidFill>
                  <a:srgbClr val="000000"/>
                </a:solidFill>
                <a:effectLst/>
                <a:latin typeface="+mn-lt"/>
              </a:rPr>
              <a:t>including teachers and childcare workers, restaurant employees, coaches, parents, and others caring for or working with people with food allergy.  </a:t>
            </a:r>
          </a:p>
          <a:p>
            <a:pPr marL="171450" indent="-171450">
              <a:buFont typeface="Arial" panose="020B0604020202020204" pitchFamily="34" charset="0"/>
              <a:buChar char="•"/>
            </a:pPr>
            <a:r>
              <a:rPr lang="en-US" b="1" dirty="0">
                <a:latin typeface="+mn-lt"/>
              </a:rPr>
              <a:t>Prompt: </a:t>
            </a:r>
            <a:r>
              <a:rPr lang="en-US" dirty="0">
                <a:latin typeface="+mn-lt"/>
              </a:rPr>
              <a:t>Raise your hand if you know someone with a food allergy – it could be a classmate, a friend, someone in your family, a relative, or maybe you have one. </a:t>
            </a:r>
          </a:p>
          <a:p>
            <a:pPr marL="171450" indent="-171450">
              <a:buFont typeface="Arial" panose="020B0604020202020204" pitchFamily="34" charset="0"/>
              <a:buChar char="•"/>
            </a:pPr>
            <a:r>
              <a:rPr lang="en-US" dirty="0">
                <a:latin typeface="+mn-lt"/>
              </a:rPr>
              <a:t>People with food allergies are just like everybody else, they just have to avoid certain foods </a:t>
            </a:r>
            <a:r>
              <a:rPr lang="en-US" b="1" dirty="0">
                <a:latin typeface="+mn-lt"/>
              </a:rPr>
              <a:t>so they don’t have an allergic reaction.</a:t>
            </a:r>
          </a:p>
          <a:p>
            <a:pPr marL="171450" indent="-171450">
              <a:buFont typeface="Arial" panose="020B0604020202020204" pitchFamily="34" charset="0"/>
              <a:buChar char="•"/>
            </a:pPr>
            <a:r>
              <a:rPr lang="en-US" dirty="0">
                <a:latin typeface="+mn-lt"/>
              </a:rPr>
              <a:t>What is it like living with food allergy and what does it mean to have one?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5</a:t>
            </a:fld>
            <a:endParaRPr lang="en-US" dirty="0"/>
          </a:p>
        </p:txBody>
      </p:sp>
    </p:spTree>
    <p:extLst>
      <p:ext uri="{BB962C8B-B14F-4D97-AF65-F5344CB8AC3E}">
        <p14:creationId xmlns:p14="http://schemas.microsoft.com/office/powerpoint/2010/main" val="2544390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solidFill>
                  <a:schemeClr val="tx1"/>
                </a:solidFill>
                <a:latin typeface="+mn-lt"/>
              </a:rPr>
              <a:t>Note to teacher: </a:t>
            </a:r>
            <a:r>
              <a:rPr lang="en-US" dirty="0">
                <a:solidFill>
                  <a:schemeClr val="tx1"/>
                </a:solidFill>
                <a:latin typeface="+mn-lt"/>
              </a:rPr>
              <a:t>The food allergens appear one by one, click to reveal them. </a:t>
            </a:r>
          </a:p>
          <a:p>
            <a:pPr marL="171450" indent="-171450">
              <a:buFont typeface="Arial" panose="020B0604020202020204" pitchFamily="34" charset="0"/>
              <a:buChar char="•"/>
            </a:pPr>
            <a:r>
              <a:rPr lang="en-US" dirty="0">
                <a:solidFill>
                  <a:schemeClr val="tx1"/>
                </a:solidFill>
                <a:latin typeface="+mn-lt"/>
              </a:rPr>
              <a:t>These are the most common food allergens in our country: peanut, tree nuts, sesame, milk, egg, fish, crustaceans (like lobster, shrimp) and molluscs (like scallops, clams), soy, wheat and triticale, and mustard. </a:t>
            </a:r>
          </a:p>
          <a:p>
            <a:pPr marL="171450" indent="-171450">
              <a:buFont typeface="Arial" panose="020B0604020202020204" pitchFamily="34" charset="0"/>
              <a:buChar char="•"/>
            </a:pPr>
            <a:r>
              <a:rPr lang="en-US" dirty="0">
                <a:solidFill>
                  <a:schemeClr val="tx1"/>
                </a:solidFill>
                <a:latin typeface="+mn-lt"/>
              </a:rPr>
              <a:t>Health Canada refers to them as “priority food allergens” and there are rules around how they are labelled on a product. </a:t>
            </a:r>
          </a:p>
          <a:p>
            <a:pPr marL="171450" indent="-171450">
              <a:buFont typeface="Arial" panose="020B0604020202020204" pitchFamily="34" charset="0"/>
              <a:buChar char="•"/>
            </a:pPr>
            <a:r>
              <a:rPr lang="en-US" dirty="0">
                <a:solidFill>
                  <a:schemeClr val="tx1"/>
                </a:solidFill>
                <a:latin typeface="+mn-lt"/>
              </a:rPr>
              <a:t>For example, if a pre-packaged product like a box of cereal or a can of soup has one of these priority allergens as an ingredient, the priority allergen must be clearly labelled.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effectLst/>
                <a:latin typeface="+mn-lt"/>
              </a:rPr>
              <a:t>It is not true that only certain foods cause an allergic reaction. Certain foods cause the majority of allergic reactions, however, almost any food can cause a reaction. And you can be </a:t>
            </a:r>
            <a:r>
              <a:rPr lang="en-US" dirty="0">
                <a:solidFill>
                  <a:schemeClr val="tx1"/>
                </a:solidFill>
                <a:latin typeface="+mn-lt"/>
              </a:rPr>
              <a:t>allergic to more than one food.</a:t>
            </a:r>
          </a:p>
        </p:txBody>
      </p:sp>
      <p:sp>
        <p:nvSpPr>
          <p:cNvPr id="4" name="Slide Number Placeholder 3"/>
          <p:cNvSpPr>
            <a:spLocks noGrp="1"/>
          </p:cNvSpPr>
          <p:nvPr>
            <p:ph type="sldNum" sz="quarter" idx="5"/>
          </p:nvPr>
        </p:nvSpPr>
        <p:spPr/>
        <p:txBody>
          <a:bodyPr/>
          <a:lstStyle/>
          <a:p>
            <a:fld id="{16B33257-AD1C-44BC-9F05-AD1884F15586}" type="slidenum">
              <a:rPr lang="en-US" smtClean="0"/>
              <a:t>6</a:t>
            </a:fld>
            <a:endParaRPr lang="en-US" dirty="0"/>
          </a:p>
        </p:txBody>
      </p:sp>
    </p:spTree>
    <p:extLst>
      <p:ext uri="{BB962C8B-B14F-4D97-AF65-F5344CB8AC3E}">
        <p14:creationId xmlns:p14="http://schemas.microsoft.com/office/powerpoint/2010/main" val="2177393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7</a:t>
            </a:fld>
            <a:endParaRPr lang="en-US" dirty="0"/>
          </a:p>
        </p:txBody>
      </p:sp>
    </p:spTree>
    <p:extLst>
      <p:ext uri="{BB962C8B-B14F-4D97-AF65-F5344CB8AC3E}">
        <p14:creationId xmlns:p14="http://schemas.microsoft.com/office/powerpoint/2010/main" val="251588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talk more about food allergy, </a:t>
            </a:r>
            <a:r>
              <a:rPr lang="en-US" b="1" dirty="0"/>
              <a:t>do you know </a:t>
            </a:r>
            <a:r>
              <a:rPr lang="en-US" dirty="0"/>
              <a:t>the difference between food allergy and food intolerance?</a:t>
            </a:r>
          </a:p>
          <a:p>
            <a:pPr marL="171450" indent="-171450">
              <a:buFont typeface="Arial" panose="020B0604020202020204" pitchFamily="34" charset="0"/>
              <a:buChar char="•"/>
            </a:pPr>
            <a:r>
              <a:rPr lang="en-US" dirty="0"/>
              <a:t>These are often confused, but they are different ways that your body can react to a food.</a:t>
            </a:r>
          </a:p>
          <a:p>
            <a:pPr marL="171450" indent="-171450">
              <a:buFont typeface="Arial" panose="020B0604020202020204" pitchFamily="34" charset="0"/>
              <a:buChar char="•"/>
            </a:pPr>
            <a:r>
              <a:rPr lang="en-US" dirty="0"/>
              <a:t>Food allergy involves your immune system, which is your body’s defense system and people with food allergy are at risk of having a severe allergic reaction.</a:t>
            </a:r>
          </a:p>
          <a:p>
            <a:pPr marL="171450" indent="-171450">
              <a:buFont typeface="Arial" panose="020B0604020202020204" pitchFamily="34" charset="0"/>
              <a:buChar char="•"/>
            </a:pPr>
            <a:r>
              <a:rPr lang="en-US" dirty="0"/>
              <a:t>It’s not the same as food intolerance which more commonly involves your digestive system, the system that helps your body get the nutrients and energy from the food you eat. </a:t>
            </a:r>
          </a:p>
          <a:p>
            <a:pPr marL="171450" indent="-171450">
              <a:buFont typeface="Arial" panose="020B0604020202020204" pitchFamily="34" charset="0"/>
              <a:buChar char="•"/>
            </a:pPr>
            <a:r>
              <a:rPr lang="en-US" dirty="0"/>
              <a:t>For example, you may know someone with lactose intolerance – this means they’re unable to fully digest lactose, a sugar found in dairy products like milk, cheese and yogurt. </a:t>
            </a:r>
          </a:p>
          <a:p>
            <a:pPr marL="171450" indent="-171450">
              <a:buFont typeface="Arial" panose="020B0604020202020204" pitchFamily="34" charset="0"/>
              <a:buChar char="•"/>
            </a:pPr>
            <a:r>
              <a:rPr lang="en-US" dirty="0"/>
              <a:t>People with food intolerances are not at risk of having a severe allergic reaction, however, they may also manage their intolerance by avoiding certain foods.</a:t>
            </a:r>
          </a:p>
        </p:txBody>
      </p:sp>
      <p:sp>
        <p:nvSpPr>
          <p:cNvPr id="4" name="Slide Number Placeholder 3"/>
          <p:cNvSpPr>
            <a:spLocks noGrp="1"/>
          </p:cNvSpPr>
          <p:nvPr>
            <p:ph type="sldNum" sz="quarter" idx="5"/>
          </p:nvPr>
        </p:nvSpPr>
        <p:spPr/>
        <p:txBody>
          <a:bodyPr/>
          <a:lstStyle/>
          <a:p>
            <a:fld id="{16B33257-AD1C-44BC-9F05-AD1884F15586}" type="slidenum">
              <a:rPr lang="en-US" smtClean="0"/>
              <a:t>8</a:t>
            </a:fld>
            <a:endParaRPr lang="en-US" dirty="0"/>
          </a:p>
        </p:txBody>
      </p:sp>
    </p:spTree>
    <p:extLst>
      <p:ext uri="{BB962C8B-B14F-4D97-AF65-F5344CB8AC3E}">
        <p14:creationId xmlns:p14="http://schemas.microsoft.com/office/powerpoint/2010/main" val="1016687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be immune means to be protected against something.</a:t>
            </a:r>
          </a:p>
          <a:p>
            <a:pPr marL="171450" indent="-171450">
              <a:buFont typeface="Arial" panose="020B0604020202020204" pitchFamily="34" charset="0"/>
              <a:buChar char="•"/>
            </a:pPr>
            <a:r>
              <a:rPr lang="en-US" dirty="0"/>
              <a:t>Your body’s immune system is amazing! </a:t>
            </a:r>
          </a:p>
          <a:p>
            <a:pPr marL="171450" indent="-171450">
              <a:buFont typeface="Arial" panose="020B0604020202020204" pitchFamily="34" charset="0"/>
              <a:buChar char="•"/>
            </a:pPr>
            <a:r>
              <a:rPr lang="en-US" dirty="0"/>
              <a:t>It’s made up of different cells, tissues and organs that work together to help protect against invaders that seem harmful, like bacteria and parasites.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B33257-AD1C-44BC-9F05-AD1884F15586}" type="slidenum">
              <a:rPr lang="en-US" smtClean="0"/>
              <a:t>9</a:t>
            </a:fld>
            <a:endParaRPr lang="en-US" dirty="0"/>
          </a:p>
        </p:txBody>
      </p:sp>
    </p:spTree>
    <p:extLst>
      <p:ext uri="{BB962C8B-B14F-4D97-AF65-F5344CB8AC3E}">
        <p14:creationId xmlns:p14="http://schemas.microsoft.com/office/powerpoint/2010/main" val="221489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O2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276C59-2ED5-4433-BF5C-39656AC904EC}" type="datetime1">
              <a:rPr lang="en-US" smtClean="0"/>
              <a:t>4/29/2022</a:t>
            </a:fld>
            <a:endParaRPr lang="en-US" dirty="0"/>
          </a:p>
        </p:txBody>
      </p:sp>
      <p:sp>
        <p:nvSpPr>
          <p:cNvPr id="4" name="Footer Placeholder 3"/>
          <p:cNvSpPr>
            <a:spLocks noGrp="1"/>
          </p:cNvSpPr>
          <p:nvPr>
            <p:ph type="ftr" sz="quarter" idx="11"/>
          </p:nvPr>
        </p:nvSpPr>
        <p:spPr/>
        <p:txBody>
          <a:bodyPr/>
          <a:lstStyle/>
          <a:p>
            <a:endParaRPr lang="en-US" dirty="0"/>
          </a:p>
        </p:txBody>
      </p:sp>
      <p:cxnSp>
        <p:nvCxnSpPr>
          <p:cNvPr id="5" name="Straight Connector 4"/>
          <p:cNvCxnSpPr/>
          <p:nvPr userDrawn="1"/>
        </p:nvCxnSpPr>
        <p:spPr>
          <a:xfrm>
            <a:off x="628650" y="1072342"/>
            <a:ext cx="788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288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p:nvSpPr>
        <p:spPr>
          <a:xfrm>
            <a:off x="182880" y="269046"/>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834390" y="1579417"/>
            <a:ext cx="7475220" cy="1788463"/>
          </a:xfrm>
        </p:spPr>
        <p:txBody>
          <a:bodyPr anchor="b">
            <a:normAutofit/>
          </a:bodyPr>
          <a:lstStyle>
            <a:lvl1pPr algn="ctr">
              <a:lnSpc>
                <a:spcPct val="85000"/>
              </a:lnSpc>
              <a:defRPr sz="4800" b="1" cap="none" baseline="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03042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 Teal">
    <p:bg>
      <p:bgPr>
        <a:solidFill>
          <a:srgbClr val="00B4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3429" y="1637871"/>
            <a:ext cx="4635328" cy="3762032"/>
          </a:xfrm>
        </p:spPr>
        <p:txBody>
          <a:bodyPr>
            <a:noAutofit/>
          </a:bodyPr>
          <a:lstStyle>
            <a:lvl1pPr>
              <a:defRPr sz="7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5164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519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O2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B583CA-30BA-4794-8C7E-2267DE9BDCE9}" type="datetime1">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6" name="Straight Connector 5"/>
          <p:cNvCxnSpPr/>
          <p:nvPr userDrawn="1"/>
        </p:nvCxnSpPr>
        <p:spPr>
          <a:xfrm>
            <a:off x="628650" y="1072342"/>
            <a:ext cx="788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705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Photo Slide Background">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15888"/>
            <a:ext cx="7372350" cy="786155"/>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628650" y="4343443"/>
            <a:ext cx="658769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8E3DF2C-AA22-EE40-910E-410B36B24716}"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58956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Photo Slide Background">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15888"/>
            <a:ext cx="7372350" cy="786155"/>
          </a:xfrm>
        </p:spPr>
        <p:txBody>
          <a:bodyPr anchor="b">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628650" y="4343443"/>
            <a:ext cx="658769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E3DF2C-AA22-EE40-910E-410B36B24716}"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1781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hoto Slide Background">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15890"/>
            <a:ext cx="7372350" cy="786155"/>
          </a:xfrm>
        </p:spPr>
        <p:txBody>
          <a:bodyPr anchor="b">
            <a:normAutofit/>
          </a:bodyPr>
          <a:lstStyle>
            <a:lvl1pPr algn="l">
              <a:defRPr sz="3300"/>
            </a:lvl1pPr>
          </a:lstStyle>
          <a:p>
            <a:r>
              <a:rPr lang="en-US" dirty="0"/>
              <a:t>Click to edit Master title style</a:t>
            </a:r>
          </a:p>
        </p:txBody>
      </p:sp>
      <p:sp>
        <p:nvSpPr>
          <p:cNvPr id="3" name="Subtitle 2"/>
          <p:cNvSpPr>
            <a:spLocks noGrp="1"/>
          </p:cNvSpPr>
          <p:nvPr>
            <p:ph type="subTitle" idx="1"/>
          </p:nvPr>
        </p:nvSpPr>
        <p:spPr>
          <a:xfrm>
            <a:off x="628651" y="4343443"/>
            <a:ext cx="6587696"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8E3DF2C-AA22-EE40-910E-410B36B24716}"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17674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O1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1C05A0-437E-D944-AEAB-A3CBE83BE775}"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32245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C13C929-9EC5-D642-9182-D4A8A758BEE7}"/>
              </a:ext>
            </a:extLst>
          </p:cNvPr>
          <p:cNvSpPr>
            <a:spLocks noGrp="1"/>
          </p:cNvSpPr>
          <p:nvPr>
            <p:ph type="pic" sz="quarter" idx="11"/>
          </p:nvPr>
        </p:nvSpPr>
        <p:spPr>
          <a:xfrm>
            <a:off x="0" y="8480"/>
            <a:ext cx="9144000" cy="4404495"/>
          </a:xfrm>
        </p:spPr>
        <p:txBody>
          <a:bodyPr/>
          <a:lstStyle/>
          <a:p>
            <a:endParaRPr lang="en-US" dirty="0"/>
          </a:p>
        </p:txBody>
      </p:sp>
      <p:cxnSp>
        <p:nvCxnSpPr>
          <p:cNvPr id="4" name="Straight Connector 3"/>
          <p:cNvCxnSpPr/>
          <p:nvPr userDrawn="1"/>
        </p:nvCxnSpPr>
        <p:spPr>
          <a:xfrm>
            <a:off x="0" y="4463084"/>
            <a:ext cx="9144000" cy="0"/>
          </a:xfrm>
          <a:prstGeom prst="line">
            <a:avLst/>
          </a:prstGeom>
          <a:ln w="101600">
            <a:solidFill>
              <a:srgbClr val="ED1C2C"/>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0"/>
          </p:nvPr>
        </p:nvSpPr>
        <p:spPr>
          <a:xfrm>
            <a:off x="3689685" y="5807678"/>
            <a:ext cx="5026340" cy="568411"/>
          </a:xfrm>
        </p:spPr>
        <p:txBody>
          <a:bodyPr/>
          <a:lstStyle>
            <a:lvl1pPr marL="0" indent="0">
              <a:buNone/>
              <a:defRPr/>
            </a:lvl1pPr>
          </a:lstStyle>
          <a:p>
            <a:pPr lvl="0"/>
            <a:r>
              <a:rPr lang="en-US" dirty="0"/>
              <a:t>Click to edit Master text styles</a:t>
            </a:r>
          </a:p>
        </p:txBody>
      </p:sp>
      <p:sp>
        <p:nvSpPr>
          <p:cNvPr id="5" name="Rectangle 4"/>
          <p:cNvSpPr/>
          <p:nvPr userDrawn="1"/>
        </p:nvSpPr>
        <p:spPr>
          <a:xfrm>
            <a:off x="4202313" y="3657600"/>
            <a:ext cx="4513712" cy="1588168"/>
          </a:xfrm>
          <a:prstGeom prst="rect">
            <a:avLst/>
          </a:prstGeom>
          <a:solidFill>
            <a:srgbClr val="ED1C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4326856" y="3800305"/>
            <a:ext cx="4264625" cy="1325563"/>
          </a:xfrm>
        </p:spPr>
        <p:txBody>
          <a:bodyPr/>
          <a:lstStyle>
            <a:lvl1pPr>
              <a:defRPr>
                <a:solidFill>
                  <a:schemeClr val="bg1"/>
                </a:solidFill>
              </a:defRPr>
            </a:lvl1pPr>
          </a:lstStyle>
          <a:p>
            <a:r>
              <a:rPr lang="en-US" dirty="0"/>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182EAD28-0396-A640-AFA1-51F168371B10}"/>
              </a:ext>
            </a:extLst>
          </p:cNvPr>
          <p:cNvPicPr>
            <a:picLocks noChangeAspect="1"/>
          </p:cNvPicPr>
          <p:nvPr userDrawn="1"/>
        </p:nvPicPr>
        <p:blipFill>
          <a:blip r:embed="rId2"/>
          <a:stretch>
            <a:fillRect/>
          </a:stretch>
        </p:blipFill>
        <p:spPr>
          <a:xfrm>
            <a:off x="233772" y="4786344"/>
            <a:ext cx="1638486" cy="1705706"/>
          </a:xfrm>
          <a:prstGeom prst="rect">
            <a:avLst/>
          </a:prstGeom>
        </p:spPr>
      </p:pic>
    </p:spTree>
    <p:extLst>
      <p:ext uri="{BB962C8B-B14F-4D97-AF65-F5344CB8AC3E}">
        <p14:creationId xmlns:p14="http://schemas.microsoft.com/office/powerpoint/2010/main" val="7826232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O2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A71D6-6D64-4131-B953-6A8A5DFD4FD4}" type="datetime1">
              <a:rPr lang="en-US" smtClean="0"/>
              <a:t>4/29/2022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B89A0E09-B117-0D41-BA0B-3B2866442729}" type="slidenum">
              <a:rPr lang="en-US" smtClean="0"/>
              <a:t>‹#›</a:t>
            </a:fld>
            <a:endParaRPr lang="en-US" dirty="0"/>
          </a:p>
        </p:txBody>
      </p:sp>
    </p:spTree>
    <p:extLst>
      <p:ext uri="{BB962C8B-B14F-4D97-AF65-F5344CB8AC3E}">
        <p14:creationId xmlns:p14="http://schemas.microsoft.com/office/powerpoint/2010/main" val="2450443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2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0102B-1EA2-4E44-853A-F8D4B705C433}" type="datetime1">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6" name="Straight Connector 5"/>
          <p:cNvCxnSpPr/>
          <p:nvPr userDrawn="1"/>
        </p:nvCxnSpPr>
        <p:spPr>
          <a:xfrm>
            <a:off x="628650" y="1072342"/>
            <a:ext cx="788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Sweet Caroline Foundation">
            <a:extLst>
              <a:ext uri="{FF2B5EF4-FFF2-40B4-BE49-F238E27FC236}">
                <a16:creationId xmlns:a16="http://schemas.microsoft.com/office/drawing/2014/main" id="{737A73D0-1819-456D-802B-13FC7EDBC9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557526" y="5747538"/>
            <a:ext cx="1474953" cy="973937"/>
          </a:xfrm>
          <a:prstGeom prst="rect">
            <a:avLst/>
          </a:prstGeom>
          <a:noFill/>
        </p:spPr>
      </p:pic>
    </p:spTree>
    <p:extLst>
      <p:ext uri="{BB962C8B-B14F-4D97-AF65-F5344CB8AC3E}">
        <p14:creationId xmlns:p14="http://schemas.microsoft.com/office/powerpoint/2010/main" val="2315650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O2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7537"/>
            <a:ext cx="3867150" cy="4106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7537"/>
            <a:ext cx="3867150" cy="4106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5A045-5462-46B4-A58A-8474DE5D4C74}" type="datetime1">
              <a:rPr lang="en-US" smtClean="0"/>
              <a:t>4/29/2022</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7" name="Straight Connector 6"/>
          <p:cNvCxnSpPr/>
          <p:nvPr userDrawn="1"/>
        </p:nvCxnSpPr>
        <p:spPr>
          <a:xfrm>
            <a:off x="628650" y="1072342"/>
            <a:ext cx="788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1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O2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707217"/>
          </a:xfrm>
        </p:spPr>
        <p:txBody>
          <a:bodyPr/>
          <a:lstStyle/>
          <a:p>
            <a:r>
              <a:rPr lang="en-US"/>
              <a:t>Click to edit Master title style</a:t>
            </a:r>
          </a:p>
        </p:txBody>
      </p:sp>
      <p:sp>
        <p:nvSpPr>
          <p:cNvPr id="3" name="Text Placeholder 2"/>
          <p:cNvSpPr>
            <a:spLocks noGrp="1"/>
          </p:cNvSpPr>
          <p:nvPr>
            <p:ph type="body" idx="1"/>
          </p:nvPr>
        </p:nvSpPr>
        <p:spPr>
          <a:xfrm>
            <a:off x="630238" y="136760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191515"/>
            <a:ext cx="3868737" cy="3262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36760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91515"/>
            <a:ext cx="3887788" cy="3262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B29DDD-BC0C-4497-9C13-B08C0EDA939B}" type="datetime1">
              <a:rPr lang="en-US" smtClean="0"/>
              <a:t>4/29/2022</a:t>
            </a:fld>
            <a:endParaRPr lang="en-US" dirty="0"/>
          </a:p>
        </p:txBody>
      </p:sp>
      <p:sp>
        <p:nvSpPr>
          <p:cNvPr id="8" name="Footer Placeholder 7"/>
          <p:cNvSpPr>
            <a:spLocks noGrp="1"/>
          </p:cNvSpPr>
          <p:nvPr>
            <p:ph type="ftr" sz="quarter" idx="11"/>
          </p:nvPr>
        </p:nvSpPr>
        <p:spPr/>
        <p:txBody>
          <a:bodyPr/>
          <a:lstStyle/>
          <a:p>
            <a:endParaRPr lang="en-US" dirty="0"/>
          </a:p>
        </p:txBody>
      </p:sp>
      <p:cxnSp>
        <p:nvCxnSpPr>
          <p:cNvPr id="9" name="Straight Connector 8"/>
          <p:cNvCxnSpPr/>
          <p:nvPr userDrawn="1"/>
        </p:nvCxnSpPr>
        <p:spPr>
          <a:xfrm>
            <a:off x="628650" y="1072342"/>
            <a:ext cx="788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543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2 - 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1299412"/>
            <a:ext cx="4629150" cy="40836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299412"/>
            <a:ext cx="2949575" cy="40907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C4B181-06F2-4F5D-9490-E40FCE28DAF3}" type="datetime1">
              <a:rPr lang="en-US" smtClean="0"/>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Title 1"/>
          <p:cNvSpPr>
            <a:spLocks noGrp="1"/>
          </p:cNvSpPr>
          <p:nvPr>
            <p:ph type="title"/>
          </p:nvPr>
        </p:nvSpPr>
        <p:spPr>
          <a:xfrm>
            <a:off x="628650" y="365125"/>
            <a:ext cx="7886700" cy="707217"/>
          </a:xfrm>
        </p:spPr>
        <p:txBody>
          <a:bodyPr/>
          <a:lstStyle/>
          <a:p>
            <a:r>
              <a:rPr lang="en-US"/>
              <a:t>Click to edit Master title style</a:t>
            </a:r>
          </a:p>
        </p:txBody>
      </p:sp>
      <p:cxnSp>
        <p:nvCxnSpPr>
          <p:cNvPr id="8" name="Straight Connector 7"/>
          <p:cNvCxnSpPr/>
          <p:nvPr userDrawn="1"/>
        </p:nvCxnSpPr>
        <p:spPr>
          <a:xfrm>
            <a:off x="628650" y="1072342"/>
            <a:ext cx="788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93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2 - Multiple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68252" y="1283368"/>
            <a:ext cx="3848685" cy="40907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Date Placeholder 4"/>
          <p:cNvSpPr>
            <a:spLocks noGrp="1"/>
          </p:cNvSpPr>
          <p:nvPr>
            <p:ph type="dt" sz="half" idx="10"/>
          </p:nvPr>
        </p:nvSpPr>
        <p:spPr/>
        <p:txBody>
          <a:bodyPr/>
          <a:lstStyle/>
          <a:p>
            <a:fld id="{66288796-7944-4D8F-8D92-4BFA98F3E8B0}" type="datetime1">
              <a:rPr lang="en-US" smtClean="0"/>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Title 1"/>
          <p:cNvSpPr>
            <a:spLocks noGrp="1"/>
          </p:cNvSpPr>
          <p:nvPr>
            <p:ph type="title"/>
          </p:nvPr>
        </p:nvSpPr>
        <p:spPr>
          <a:xfrm>
            <a:off x="628650" y="365125"/>
            <a:ext cx="7886700" cy="707217"/>
          </a:xfrm>
        </p:spPr>
        <p:txBody>
          <a:bodyPr/>
          <a:lstStyle/>
          <a:p>
            <a:r>
              <a:rPr lang="en-US"/>
              <a:t>Click to edit Master title style</a:t>
            </a:r>
          </a:p>
        </p:txBody>
      </p:sp>
      <p:cxnSp>
        <p:nvCxnSpPr>
          <p:cNvPr id="8" name="Straight Connector 7"/>
          <p:cNvCxnSpPr/>
          <p:nvPr userDrawn="1"/>
        </p:nvCxnSpPr>
        <p:spPr>
          <a:xfrm>
            <a:off x="628650" y="1072342"/>
            <a:ext cx="788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idx="12"/>
          </p:nvPr>
        </p:nvSpPr>
        <p:spPr>
          <a:xfrm>
            <a:off x="628650" y="1283368"/>
            <a:ext cx="3798971" cy="40907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64125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608028-B304-4BA3-BC18-F61AEAB52ECF}"/>
              </a:ext>
            </a:extLst>
          </p:cNvPr>
          <p:cNvSpPr>
            <a:spLocks noChangeArrowheads="1"/>
          </p:cNvSpPr>
          <p:nvPr userDrawn="1"/>
        </p:nvSpPr>
        <p:spPr bwMode="auto">
          <a:xfrm>
            <a:off x="-17463" y="6643688"/>
            <a:ext cx="9196388" cy="214312"/>
          </a:xfrm>
          <a:prstGeom prst="rect">
            <a:avLst/>
          </a:prstGeom>
          <a:solidFill>
            <a:srgbClr val="8A8C8E"/>
          </a:solidFill>
          <a:ln>
            <a:noFill/>
          </a:ln>
          <a:effectLst>
            <a:outerShdw dist="23000" dir="5400000" rotWithShape="0">
              <a:srgbClr val="808080">
                <a:alpha val="34998"/>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fontAlgn="auto" hangingPunct="1">
              <a:spcBef>
                <a:spcPts val="0"/>
              </a:spcBef>
              <a:spcAft>
                <a:spcPts val="0"/>
              </a:spcAft>
              <a:defRPr/>
            </a:pPr>
            <a:endParaRPr lang="en-US" altLang="en-US" dirty="0">
              <a:solidFill>
                <a:srgbClr val="8A8C8E"/>
              </a:solidFill>
            </a:endParaRPr>
          </a:p>
        </p:txBody>
      </p:sp>
      <p:cxnSp>
        <p:nvCxnSpPr>
          <p:cNvPr id="5" name="Straight Connector 4">
            <a:extLst>
              <a:ext uri="{FF2B5EF4-FFF2-40B4-BE49-F238E27FC236}">
                <a16:creationId xmlns:a16="http://schemas.microsoft.com/office/drawing/2014/main" id="{36117440-1139-468E-99BE-7BCAE8EE502A}"/>
              </a:ext>
            </a:extLst>
          </p:cNvPr>
          <p:cNvCxnSpPr/>
          <p:nvPr userDrawn="1"/>
        </p:nvCxnSpPr>
        <p:spPr>
          <a:xfrm>
            <a:off x="-23813" y="6611938"/>
            <a:ext cx="9167813" cy="0"/>
          </a:xfrm>
          <a:prstGeom prst="line">
            <a:avLst/>
          </a:prstGeom>
          <a:ln>
            <a:solidFill>
              <a:srgbClr val="ED1C2C"/>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p:txBody>
          <a:bodyPr/>
          <a:lstStyle>
            <a:lvl2pP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457200" y="121922"/>
            <a:ext cx="8229600" cy="586474"/>
          </a:xfrm>
        </p:spPr>
        <p:txBody>
          <a:bodyPr/>
          <a:lstStyle>
            <a:lvl1pPr algn="l">
              <a:defRPr sz="3200"/>
            </a:lvl1pPr>
          </a:lstStyle>
          <a:p>
            <a:r>
              <a:rPr lang="en-US" dirty="0"/>
              <a:t>Click to edit Master title style</a:t>
            </a:r>
          </a:p>
        </p:txBody>
      </p:sp>
      <p:sp>
        <p:nvSpPr>
          <p:cNvPr id="6" name="Slide Number Placeholder 5">
            <a:extLst>
              <a:ext uri="{FF2B5EF4-FFF2-40B4-BE49-F238E27FC236}">
                <a16:creationId xmlns:a16="http://schemas.microsoft.com/office/drawing/2014/main" id="{AB7883A1-BFCE-4ED7-9DCB-02A9E7CDBD6E}"/>
              </a:ext>
            </a:extLst>
          </p:cNvPr>
          <p:cNvSpPr>
            <a:spLocks noGrp="1"/>
          </p:cNvSpPr>
          <p:nvPr>
            <p:ph type="sldNum" sz="quarter" idx="10"/>
          </p:nvPr>
        </p:nvSpPr>
        <p:spPr>
          <a:xfrm>
            <a:off x="8050213" y="6357938"/>
            <a:ext cx="749300" cy="365125"/>
          </a:xfrm>
        </p:spPr>
        <p:txBody>
          <a:bodyPr anchor="t"/>
          <a:lstStyle>
            <a:lvl1pPr>
              <a:defRPr sz="1200">
                <a:solidFill>
                  <a:srgbClr val="8A8C8E"/>
                </a:solidFill>
                <a:latin typeface="Verdana" panose="020B0604030504040204" pitchFamily="34" charset="0"/>
              </a:defRPr>
            </a:lvl1pPr>
          </a:lstStyle>
          <a:p>
            <a:pPr>
              <a:defRPr/>
            </a:pPr>
            <a:fld id="{5ED36ED6-A979-4E80-B965-F157E8F77975}" type="slidenum">
              <a:rPr lang="en-US" altLang="en-US"/>
              <a:pPr>
                <a:defRPr/>
              </a:pPr>
              <a:t>‹#›</a:t>
            </a:fld>
            <a:endParaRPr lang="en-US" altLang="en-US" dirty="0"/>
          </a:p>
        </p:txBody>
      </p:sp>
    </p:spTree>
    <p:extLst>
      <p:ext uri="{BB962C8B-B14F-4D97-AF65-F5344CB8AC3E}">
        <p14:creationId xmlns:p14="http://schemas.microsoft.com/office/powerpoint/2010/main" val="299610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gray shading">
    <p:bg>
      <p:bgPr>
        <a:gradFill>
          <a:gsLst>
            <a:gs pos="0">
              <a:schemeClr val="bg1"/>
            </a:gs>
            <a:gs pos="100000">
              <a:srgbClr val="DBDBD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784569" y="764704"/>
            <a:ext cx="6902231" cy="288032"/>
          </a:xfrm>
        </p:spPr>
        <p:txBody>
          <a:bodyPr anchor="ctr">
            <a:noAutofit/>
          </a:bodyPr>
          <a:lstStyle>
            <a:lvl1pPr marL="0" indent="0" algn="r">
              <a:buNone/>
              <a:defRPr sz="1600" cap="small" baseline="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1784569" y="147092"/>
            <a:ext cx="6902231" cy="617612"/>
          </a:xfrm>
          <a:prstGeom prst="rect">
            <a:avLst/>
          </a:prstGeom>
        </p:spPr>
        <p:txBody>
          <a:bodyPr vert="horz" lIns="91440" tIns="45720" rIns="91440" bIns="45720" rtlCol="0" anchor="ctr">
            <a:noAutofit/>
          </a:bodyPr>
          <a:lstStyle>
            <a:lvl1pPr>
              <a:defRPr sz="360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fr-FR" dirty="0"/>
              <a:t>Modifiez le style du titre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1" b="19391"/>
          <a:stretch/>
        </p:blipFill>
        <p:spPr>
          <a:xfrm>
            <a:off x="8048512" y="5774480"/>
            <a:ext cx="1095488" cy="1083520"/>
          </a:xfrm>
          <a:prstGeom prst="rect">
            <a:avLst/>
          </a:prstGeom>
        </p:spPr>
      </p:pic>
      <p:pic>
        <p:nvPicPr>
          <p:cNvPr id="8" name="Picture 7"/>
          <p:cNvPicPr>
            <a:picLocks noChangeAspect="1"/>
          </p:cNvPicPr>
          <p:nvPr userDrawn="1"/>
        </p:nvPicPr>
        <p:blipFill>
          <a:blip r:embed="rId3"/>
          <a:stretch>
            <a:fillRect/>
          </a:stretch>
        </p:blipFill>
        <p:spPr>
          <a:xfrm>
            <a:off x="156796" y="100097"/>
            <a:ext cx="1627773"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smtClean="0"/>
              <a:pPr/>
              <a:t>‹#›</a:t>
            </a:fld>
            <a:endParaRPr lang="en-US" dirty="0"/>
          </a:p>
        </p:txBody>
      </p:sp>
    </p:spTree>
    <p:extLst>
      <p:ext uri="{BB962C8B-B14F-4D97-AF65-F5344CB8AC3E}">
        <p14:creationId xmlns:p14="http://schemas.microsoft.com/office/powerpoint/2010/main" val="2205791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4" orient="horz" pos="43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file://localhost/Users/lynnbrenner/Desktop/Food%20Allergy%20Canada%20Updates/LINKS/FAC%20Logos%20Dec%201/1.%20Primary%20Logo/EN/Digital/FAC_ID_EN_RGB.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localhost/Users/lynnbrenner/Desktop/Food%20Allergy%20Canada%20Updates/LINKS/B%20interior%20with%20white%20footer.jpg"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image" Target="file://localhost/Users/lynnbrenner/Desktop/Food%20Allergy%20Canada%20Updates/LINKS/FAC%20Logos%20Dec%201/1.%20Primary%20Logo/EN/Digital/FAC_ID_EN_RGB.png" TargetMode="External"/><Relationship Id="rId5" Type="http://schemas.openxmlformats.org/officeDocument/2006/relationships/image" Target="../media/image2.png"/><Relationship Id="rId4" Type="http://schemas.openxmlformats.org/officeDocument/2006/relationships/image" Target="file://localhost/Users/lynnbrenner/Desktop/Food%20Allergy%20Canada%20Updates/LINKS/A%20interior%20just%20text.jpg"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image" Target="file://localhost/Users/lynnbrenner/Desktop/Food%20Allergy%20Canada%20Updates/LINKS/FAC%20Logos%20Dec%201/1.%20Primary%20Logo/EN/Digital/FAC_ID_EN_RGB.png" TargetMode="External"/><Relationship Id="rId5" Type="http://schemas.openxmlformats.org/officeDocument/2006/relationships/image" Target="../media/image2.png"/><Relationship Id="rId4" Type="http://schemas.openxmlformats.org/officeDocument/2006/relationships/image" Target="file://localhost/Users/lynnbrenner/Desktop/Food%20Allergy%20Canada%20Updates/LINKS/A%20interior%20just%20text.jpg"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image" Target="file://localhost/Users/lynnbrenner/Desktop/Food%20Allergy%20Canada%20Updates/LINKS/FAC%20Logos%20Dec%201/1.%20Primary%20Logo/EN/Digital/FAC_ID_EN_RGB.png" TargetMode="External"/><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file://localhost/Users/lynnbrenner/Desktop/Food%20Allergy%20Canada%20Updates/LINKS/A%20interior%20just%20text.jpg" TargetMode="External"/><Relationship Id="rId5" Type="http://schemas.openxmlformats.org/officeDocument/2006/relationships/image" Target="../media/image6.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r:link="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7072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92763"/>
            <a:ext cx="7886700" cy="38959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4BEFD-008F-4C13-9BD8-A005501150AA}" type="datetime1">
              <a:rPr lang="en-US" smtClean="0"/>
              <a:t>4/29/2022</a:t>
            </a:fld>
            <a:endParaRPr lang="en-US" dirty="0"/>
          </a:p>
        </p:txBody>
      </p:sp>
      <p:sp>
        <p:nvSpPr>
          <p:cNvPr id="5" name="Footer Placeholder 4"/>
          <p:cNvSpPr>
            <a:spLocks noGrp="1"/>
          </p:cNvSpPr>
          <p:nvPr>
            <p:ph type="ftr" sz="quarter" idx="3"/>
          </p:nvPr>
        </p:nvSpPr>
        <p:spPr>
          <a:xfrm>
            <a:off x="2349163"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9" name="Picture 8"/>
          <p:cNvPicPr>
            <a:picLocks noChangeAspect="1"/>
          </p:cNvPicPr>
          <p:nvPr userDrawn="1"/>
        </p:nvPicPr>
        <p:blipFill>
          <a:blip r:embed="rId15" r:link="rId16">
            <a:extLst>
              <a:ext uri="{28A0092B-C50C-407E-A947-70E740481C1C}">
                <a14:useLocalDpi xmlns:a14="http://schemas.microsoft.com/office/drawing/2010/main" val="0"/>
              </a:ext>
            </a:extLst>
          </a:blip>
          <a:stretch>
            <a:fillRect/>
          </a:stretch>
        </p:blipFill>
        <p:spPr>
          <a:xfrm>
            <a:off x="134664" y="5744101"/>
            <a:ext cx="1188720" cy="914882"/>
          </a:xfrm>
          <a:prstGeom prst="rect">
            <a:avLst/>
          </a:prstGeom>
        </p:spPr>
      </p:pic>
    </p:spTree>
    <p:extLst>
      <p:ext uri="{BB962C8B-B14F-4D97-AF65-F5344CB8AC3E}">
        <p14:creationId xmlns:p14="http://schemas.microsoft.com/office/powerpoint/2010/main" val="25621172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93638"/>
      </p:ext>
    </p:extLst>
  </p:cSld>
  <p:clrMap bg1="lt1" tx1="dk1" bg2="lt2" tx2="dk2" accent1="accent1" accent2="accent2" accent3="accent3" accent4="accent4" accent5="accent5" accent6="accent6" hlink="hlink" folHlink="folHlink"/>
  <p:sldLayoutIdLst>
    <p:sldLayoutId id="2147483684" r:id="rId1"/>
    <p:sldLayoutId id="214748368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r:link="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0347"/>
            <a:ext cx="7886700" cy="8211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3854933"/>
            <a:ext cx="7886700" cy="18891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579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3DF2C-AA22-EE40-910E-410B36B24716}" type="datetimeFigureOut">
              <a:rPr lang="en-US" smtClean="0"/>
              <a:t>4/29/2022</a:t>
            </a:fld>
            <a:endParaRPr lang="en-US" dirty="0"/>
          </a:p>
        </p:txBody>
      </p:sp>
      <p:sp>
        <p:nvSpPr>
          <p:cNvPr id="5" name="Footer Placeholder 4"/>
          <p:cNvSpPr>
            <a:spLocks noGrp="1"/>
          </p:cNvSpPr>
          <p:nvPr>
            <p:ph type="ftr" sz="quarter" idx="3"/>
          </p:nvPr>
        </p:nvSpPr>
        <p:spPr>
          <a:xfrm>
            <a:off x="2178719"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8" name="Picture 7"/>
          <p:cNvPicPr>
            <a:picLocks noChangeAspect="1"/>
          </p:cNvPicPr>
          <p:nvPr userDrawn="1"/>
        </p:nvPicPr>
        <p:blipFill>
          <a:blip r:embed="rId5" r:link="rId6">
            <a:extLst>
              <a:ext uri="{28A0092B-C50C-407E-A947-70E740481C1C}">
                <a14:useLocalDpi xmlns:a14="http://schemas.microsoft.com/office/drawing/2010/main" val="0"/>
              </a:ext>
            </a:extLst>
          </a:blip>
          <a:stretch>
            <a:fillRect/>
          </a:stretch>
        </p:blipFill>
        <p:spPr>
          <a:xfrm>
            <a:off x="134664" y="5744101"/>
            <a:ext cx="1188720" cy="914882"/>
          </a:xfrm>
          <a:prstGeom prst="rect">
            <a:avLst/>
          </a:prstGeom>
        </p:spPr>
      </p:pic>
      <p:pic>
        <p:nvPicPr>
          <p:cNvPr id="7" name="Picture 6" descr="Sweet Caroline Foundation">
            <a:extLst>
              <a:ext uri="{FF2B5EF4-FFF2-40B4-BE49-F238E27FC236}">
                <a16:creationId xmlns:a16="http://schemas.microsoft.com/office/drawing/2014/main" id="{A8058B79-C064-49D3-863A-734454F3800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auto">
          <a:xfrm>
            <a:off x="7557526" y="5747538"/>
            <a:ext cx="1474953" cy="973937"/>
          </a:xfrm>
          <a:prstGeom prst="rect">
            <a:avLst/>
          </a:prstGeom>
          <a:noFill/>
        </p:spPr>
      </p:pic>
    </p:spTree>
    <p:extLst>
      <p:ext uri="{BB962C8B-B14F-4D97-AF65-F5344CB8AC3E}">
        <p14:creationId xmlns:p14="http://schemas.microsoft.com/office/powerpoint/2010/main" val="1668502380"/>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r:link="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0347"/>
            <a:ext cx="7886700" cy="8211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3854933"/>
            <a:ext cx="7886700" cy="18891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579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3DF2C-AA22-EE40-910E-410B36B24716}" type="datetimeFigureOut">
              <a:rPr lang="en-US" smtClean="0"/>
              <a:t>4/29/2022</a:t>
            </a:fld>
            <a:endParaRPr lang="en-US" dirty="0"/>
          </a:p>
        </p:txBody>
      </p:sp>
      <p:sp>
        <p:nvSpPr>
          <p:cNvPr id="5" name="Footer Placeholder 4"/>
          <p:cNvSpPr>
            <a:spLocks noGrp="1"/>
          </p:cNvSpPr>
          <p:nvPr>
            <p:ph type="ftr" sz="quarter" idx="3"/>
          </p:nvPr>
        </p:nvSpPr>
        <p:spPr>
          <a:xfrm>
            <a:off x="2178719"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8" name="Picture 7"/>
          <p:cNvPicPr>
            <a:picLocks noChangeAspect="1"/>
          </p:cNvPicPr>
          <p:nvPr userDrawn="1"/>
        </p:nvPicPr>
        <p:blipFill>
          <a:blip r:embed="rId5" r:link="rId6">
            <a:extLst>
              <a:ext uri="{28A0092B-C50C-407E-A947-70E740481C1C}">
                <a14:useLocalDpi xmlns:a14="http://schemas.microsoft.com/office/drawing/2010/main" val="0"/>
              </a:ext>
            </a:extLst>
          </a:blip>
          <a:stretch>
            <a:fillRect/>
          </a:stretch>
        </p:blipFill>
        <p:spPr>
          <a:xfrm>
            <a:off x="134664" y="5744101"/>
            <a:ext cx="1188720" cy="914882"/>
          </a:xfrm>
          <a:prstGeom prst="rect">
            <a:avLst/>
          </a:prstGeom>
        </p:spPr>
      </p:pic>
    </p:spTree>
    <p:extLst>
      <p:ext uri="{BB962C8B-B14F-4D97-AF65-F5344CB8AC3E}">
        <p14:creationId xmlns:p14="http://schemas.microsoft.com/office/powerpoint/2010/main" val="3765574173"/>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r:link="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0347"/>
            <a:ext cx="7886700" cy="8211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3854933"/>
            <a:ext cx="7886700" cy="18891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579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E3DF2C-AA22-EE40-910E-410B36B24716}" type="datetimeFigureOut">
              <a:rPr lang="en-US" smtClean="0"/>
              <a:t>4/29/2022</a:t>
            </a:fld>
            <a:endParaRPr lang="en-US" dirty="0"/>
          </a:p>
        </p:txBody>
      </p:sp>
      <p:sp>
        <p:nvSpPr>
          <p:cNvPr id="5" name="Footer Placeholder 4"/>
          <p:cNvSpPr>
            <a:spLocks noGrp="1"/>
          </p:cNvSpPr>
          <p:nvPr>
            <p:ph type="ftr" sz="quarter" idx="3"/>
          </p:nvPr>
        </p:nvSpPr>
        <p:spPr>
          <a:xfrm>
            <a:off x="2178719"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pic>
        <p:nvPicPr>
          <p:cNvPr id="8" name="Picture 7"/>
          <p:cNvPicPr>
            <a:picLocks noChangeAspect="1"/>
          </p:cNvPicPr>
          <p:nvPr userDrawn="1"/>
        </p:nvPicPr>
        <p:blipFill>
          <a:blip r:embed="rId7" r:link="rId8">
            <a:extLst>
              <a:ext uri="{28A0092B-C50C-407E-A947-70E740481C1C}">
                <a14:useLocalDpi xmlns:a14="http://schemas.microsoft.com/office/drawing/2010/main" val="0"/>
              </a:ext>
            </a:extLst>
          </a:blip>
          <a:stretch>
            <a:fillRect/>
          </a:stretch>
        </p:blipFill>
        <p:spPr>
          <a:xfrm>
            <a:off x="134665" y="5744101"/>
            <a:ext cx="908945" cy="914882"/>
          </a:xfrm>
          <a:prstGeom prst="rect">
            <a:avLst/>
          </a:prstGeom>
        </p:spPr>
      </p:pic>
    </p:spTree>
    <p:extLst>
      <p:ext uri="{BB962C8B-B14F-4D97-AF65-F5344CB8AC3E}">
        <p14:creationId xmlns:p14="http://schemas.microsoft.com/office/powerpoint/2010/main" val="4952222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JrfGgeoddjI"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s://youtu.be/JrfGgeoddjI"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jEUTdUwph7w"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31383563/" TargetMode="External"/><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dlSXzb1dDL4"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hyperlink" Target="https://youtu.be/dlSXzb1dDL4"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_WZkdElABGw"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hyperlink" Target="https://www.youtube.com/watch?v=_WZkdElABG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JT3d2tUs0Fc"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sv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hyperlink" Target="https://youtu.be/2xhfIUueDmg"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0.jpg"/><Relationship Id="rId7" Type="http://schemas.openxmlformats.org/officeDocument/2006/relationships/diagramColors" Target="../diagrams/colors2.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3.jpeg"/><Relationship Id="rId4" Type="http://schemas.openxmlformats.org/officeDocument/2006/relationships/image" Target="file://localhost/Users/lynnbrenner/Desktop/Food%20Allergy%20Canada%20Updates/LINKS/FAC%20Logos%20Dec%201/1.%20Primary%20Logo/EN/Digital/FAC_ID_EN_RGB.pn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3.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hool children standing in a row">
            <a:extLst>
              <a:ext uri="{FF2B5EF4-FFF2-40B4-BE49-F238E27FC236}">
                <a16:creationId xmlns:a16="http://schemas.microsoft.com/office/drawing/2014/main" id="{E28577AA-61AF-4505-94EB-BDCC45A3BF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95" b="42633"/>
          <a:stretch/>
        </p:blipFill>
        <p:spPr bwMode="auto">
          <a:xfrm>
            <a:off x="1" y="-66674"/>
            <a:ext cx="9143999" cy="45023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eet Caroline Foundation">
            <a:extLst>
              <a:ext uri="{FF2B5EF4-FFF2-40B4-BE49-F238E27FC236}">
                <a16:creationId xmlns:a16="http://schemas.microsoft.com/office/drawing/2014/main" id="{5E8186F2-AB7C-4D9B-B912-AA9F08ECE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122775" y="4686394"/>
            <a:ext cx="2610590" cy="1716387"/>
          </a:xfrm>
          <a:prstGeom prst="rect">
            <a:avLst/>
          </a:prstGeom>
          <a:noFill/>
        </p:spPr>
      </p:pic>
      <p:cxnSp>
        <p:nvCxnSpPr>
          <p:cNvPr id="2" name="Straight Connector 1"/>
          <p:cNvCxnSpPr/>
          <p:nvPr/>
        </p:nvCxnSpPr>
        <p:spPr>
          <a:xfrm>
            <a:off x="0" y="4463084"/>
            <a:ext cx="9144000" cy="0"/>
          </a:xfrm>
          <a:prstGeom prst="line">
            <a:avLst/>
          </a:prstGeom>
          <a:ln w="101600">
            <a:solidFill>
              <a:srgbClr val="ED1C2C"/>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733365" y="4137451"/>
            <a:ext cx="4128933" cy="1211724"/>
          </a:xfrm>
          <a:prstGeom prst="rect">
            <a:avLst/>
          </a:prstGeom>
          <a:solidFill>
            <a:srgbClr val="ED1C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Roboto" panose="02000000000000000000" pitchFamily="2" charset="0"/>
                <a:cs typeface="Roboto" panose="02000000000000000000" pitchFamily="2" charset="0"/>
              </a:rPr>
              <a:t>All about food allergy</a:t>
            </a:r>
          </a:p>
        </p:txBody>
      </p:sp>
      <p:sp>
        <p:nvSpPr>
          <p:cNvPr id="4" name="Title 1"/>
          <p:cNvSpPr txBox="1">
            <a:spLocks/>
          </p:cNvSpPr>
          <p:nvPr/>
        </p:nvSpPr>
        <p:spPr>
          <a:xfrm>
            <a:off x="4326855" y="3800303"/>
            <a:ext cx="4259206"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Light"/>
              <a:ea typeface="+mj-ea"/>
              <a:cs typeface="+mj-cs"/>
            </a:endParaRPr>
          </a:p>
        </p:txBody>
      </p:sp>
      <p:sp>
        <p:nvSpPr>
          <p:cNvPr id="7" name="TextBox 6">
            <a:extLst>
              <a:ext uri="{FF2B5EF4-FFF2-40B4-BE49-F238E27FC236}">
                <a16:creationId xmlns:a16="http://schemas.microsoft.com/office/drawing/2014/main" id="{956246F9-F829-49BB-8267-B4BDCDB2DA89}"/>
              </a:ext>
            </a:extLst>
          </p:cNvPr>
          <p:cNvSpPr txBox="1"/>
          <p:nvPr/>
        </p:nvSpPr>
        <p:spPr>
          <a:xfrm>
            <a:off x="4733364" y="5349175"/>
            <a:ext cx="41289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School program for  grades 4-6</a:t>
            </a:r>
          </a:p>
        </p:txBody>
      </p:sp>
      <p:pic>
        <p:nvPicPr>
          <p:cNvPr id="10" name="Picture 9" descr="A picture containing drawing&#10;&#10;Description automatically generated">
            <a:extLst>
              <a:ext uri="{FF2B5EF4-FFF2-40B4-BE49-F238E27FC236}">
                <a16:creationId xmlns:a16="http://schemas.microsoft.com/office/drawing/2014/main" id="{15D1B4E3-8C40-4BB1-BDFF-BD4B178D744E}"/>
              </a:ext>
            </a:extLst>
          </p:cNvPr>
          <p:cNvPicPr>
            <a:picLocks noChangeAspect="1"/>
          </p:cNvPicPr>
          <p:nvPr/>
        </p:nvPicPr>
        <p:blipFill>
          <a:blip r:embed="rId5"/>
          <a:stretch>
            <a:fillRect/>
          </a:stretch>
        </p:blipFill>
        <p:spPr>
          <a:xfrm>
            <a:off x="151098" y="4635883"/>
            <a:ext cx="2184648" cy="1705706"/>
          </a:xfrm>
          <a:prstGeom prst="rect">
            <a:avLst/>
          </a:prstGeom>
        </p:spPr>
      </p:pic>
    </p:spTree>
    <p:extLst>
      <p:ext uri="{BB962C8B-B14F-4D97-AF65-F5344CB8AC3E}">
        <p14:creationId xmlns:p14="http://schemas.microsoft.com/office/powerpoint/2010/main" val="1136619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lstStyle/>
          <a:p>
            <a:r>
              <a:rPr lang="en-US" dirty="0"/>
              <a:t>Watch the video</a:t>
            </a:r>
          </a:p>
        </p:txBody>
      </p:sp>
      <p:pic>
        <p:nvPicPr>
          <p:cNvPr id="7" name="Picture 6">
            <a:hlinkClick r:id="rId3"/>
            <a:extLst>
              <a:ext uri="{FF2B5EF4-FFF2-40B4-BE49-F238E27FC236}">
                <a16:creationId xmlns:a16="http://schemas.microsoft.com/office/drawing/2014/main" id="{A2661CDA-1990-46F6-90BB-65A8DB2F8647}"/>
              </a:ext>
            </a:extLst>
          </p:cNvPr>
          <p:cNvPicPr>
            <a:picLocks noChangeAspect="1"/>
          </p:cNvPicPr>
          <p:nvPr/>
        </p:nvPicPr>
        <p:blipFill>
          <a:blip r:embed="rId4"/>
          <a:stretch>
            <a:fillRect/>
          </a:stretch>
        </p:blipFill>
        <p:spPr>
          <a:xfrm>
            <a:off x="279024" y="1242892"/>
            <a:ext cx="8585951" cy="4372216"/>
          </a:xfrm>
          <a:prstGeom prst="rect">
            <a:avLst/>
          </a:prstGeom>
        </p:spPr>
      </p:pic>
      <p:sp>
        <p:nvSpPr>
          <p:cNvPr id="5" name="TextBox 4">
            <a:extLst>
              <a:ext uri="{FF2B5EF4-FFF2-40B4-BE49-F238E27FC236}">
                <a16:creationId xmlns:a16="http://schemas.microsoft.com/office/drawing/2014/main" id="{9459B642-A5FB-4DB9-8198-B4D523856778}"/>
              </a:ext>
            </a:extLst>
          </p:cNvPr>
          <p:cNvSpPr txBox="1"/>
          <p:nvPr/>
        </p:nvSpPr>
        <p:spPr>
          <a:xfrm>
            <a:off x="2028825" y="5818676"/>
            <a:ext cx="4572000" cy="369332"/>
          </a:xfrm>
          <a:prstGeom prst="rect">
            <a:avLst/>
          </a:prstGeom>
          <a:noFill/>
        </p:spPr>
        <p:txBody>
          <a:bodyPr wrap="square">
            <a:spAutoFit/>
          </a:bodyPr>
          <a:lstStyle/>
          <a:p>
            <a:pPr algn="ctr"/>
            <a:r>
              <a:rPr lang="en-US" dirty="0"/>
              <a:t>Link: </a:t>
            </a:r>
            <a:r>
              <a:rPr lang="en-US" dirty="0">
                <a:hlinkClick r:id="rId5">
                  <a:extLst>
                    <a:ext uri="{A12FA001-AC4F-418D-AE19-62706E023703}">
                      <ahyp:hlinkClr xmlns:ahyp="http://schemas.microsoft.com/office/drawing/2018/hyperlinkcolor" val="tx"/>
                    </a:ext>
                  </a:extLst>
                </a:hlinkClick>
              </a:rPr>
              <a:t>https://youtu.be/JrfGgeoddjI</a:t>
            </a:r>
            <a:endParaRPr lang="en-CA" dirty="0"/>
          </a:p>
        </p:txBody>
      </p:sp>
    </p:spTree>
    <p:extLst>
      <p:ext uri="{BB962C8B-B14F-4D97-AF65-F5344CB8AC3E}">
        <p14:creationId xmlns:p14="http://schemas.microsoft.com/office/powerpoint/2010/main" val="3787918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lstStyle/>
          <a:p>
            <a:r>
              <a:rPr lang="en-US" dirty="0"/>
              <a:t>How IgE antibodies work</a:t>
            </a:r>
          </a:p>
        </p:txBody>
      </p:sp>
      <p:graphicFrame>
        <p:nvGraphicFramePr>
          <p:cNvPr id="13" name="Content Placeholder 5">
            <a:extLst>
              <a:ext uri="{FF2B5EF4-FFF2-40B4-BE49-F238E27FC236}">
                <a16:creationId xmlns:a16="http://schemas.microsoft.com/office/drawing/2014/main" id="{1381B5CB-A380-4E58-890D-8F76710EACC1}"/>
              </a:ext>
            </a:extLst>
          </p:cNvPr>
          <p:cNvGraphicFramePr>
            <a:graphicFrameLocks noGrp="1"/>
          </p:cNvGraphicFramePr>
          <p:nvPr>
            <p:ph idx="4294967295"/>
            <p:extLst>
              <p:ext uri="{D42A27DB-BD31-4B8C-83A1-F6EECF244321}">
                <p14:modId xmlns:p14="http://schemas.microsoft.com/office/powerpoint/2010/main" val="3388497531"/>
              </p:ext>
            </p:extLst>
          </p:nvPr>
        </p:nvGraphicFramePr>
        <p:xfrm>
          <a:off x="591670" y="1317419"/>
          <a:ext cx="7960659" cy="4577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0959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3D5D-75A3-4D12-8C7C-CF62DC5BCD28}"/>
              </a:ext>
            </a:extLst>
          </p:cNvPr>
          <p:cNvSpPr>
            <a:spLocks noGrp="1"/>
          </p:cNvSpPr>
          <p:nvPr>
            <p:ph type="title"/>
          </p:nvPr>
        </p:nvSpPr>
        <p:spPr>
          <a:xfrm>
            <a:off x="863429" y="1637871"/>
            <a:ext cx="7635112" cy="3762032"/>
          </a:xfrm>
        </p:spPr>
        <p:txBody>
          <a:bodyPr>
            <a:normAutofit/>
          </a:bodyPr>
          <a:lstStyle/>
          <a:p>
            <a:r>
              <a:rPr lang="en-US" sz="6000" b="0" dirty="0"/>
              <a:t>Module 2: </a:t>
            </a:r>
            <a:br>
              <a:rPr lang="en-US" sz="6000" b="0" dirty="0"/>
            </a:br>
            <a:r>
              <a:rPr lang="en-US" sz="6000" b="0" dirty="0"/>
              <a:t>About allergic reactions and anaphylaxis</a:t>
            </a:r>
          </a:p>
        </p:txBody>
      </p:sp>
    </p:spTree>
    <p:extLst>
      <p:ext uri="{BB962C8B-B14F-4D97-AF65-F5344CB8AC3E}">
        <p14:creationId xmlns:p14="http://schemas.microsoft.com/office/powerpoint/2010/main" val="288281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B74A8D1F-3E73-45EA-8589-E3C21FB33DAB}"/>
              </a:ext>
            </a:extLst>
          </p:cNvPr>
          <p:cNvPicPr>
            <a:picLocks noChangeAspect="1"/>
          </p:cNvPicPr>
          <p:nvPr/>
        </p:nvPicPr>
        <p:blipFill rotWithShape="1">
          <a:blip r:embed="rId3"/>
          <a:srcRect l="24471" t="14423" r="24676" b="16207"/>
          <a:stretch/>
        </p:blipFill>
        <p:spPr>
          <a:xfrm>
            <a:off x="4223891" y="2631125"/>
            <a:ext cx="3766309" cy="2119257"/>
          </a:xfrm>
          <a:prstGeom prst="rect">
            <a:avLst/>
          </a:prstGeom>
        </p:spPr>
      </p:pic>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a:xfrm>
            <a:off x="628650" y="115888"/>
            <a:ext cx="8210550" cy="786155"/>
          </a:xfrm>
        </p:spPr>
        <p:txBody>
          <a:bodyPr>
            <a:normAutofit/>
          </a:bodyPr>
          <a:lstStyle/>
          <a:p>
            <a:r>
              <a:rPr lang="en-US" dirty="0"/>
              <a:t>When an allergic reaction happens</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734100" y="1498969"/>
            <a:ext cx="6587696" cy="1655762"/>
          </a:xfrm>
        </p:spPr>
        <p:txBody>
          <a:bodyPr/>
          <a:lstStyle/>
          <a:p>
            <a:pPr marL="457200" indent="-457200">
              <a:buFont typeface="Arial" panose="020B0604020202020204" pitchFamily="34" charset="0"/>
              <a:buChar char="•"/>
            </a:pPr>
            <a:r>
              <a:rPr lang="en-US" sz="2800" dirty="0"/>
              <a:t>You can have different symptoms</a:t>
            </a:r>
            <a:endParaRPr lang="en-US" sz="2600" dirty="0"/>
          </a:p>
          <a:p>
            <a:pPr marL="457200" indent="-457200">
              <a:buFont typeface="Arial" panose="020B0604020202020204" pitchFamily="34" charset="0"/>
              <a:buChar char="•"/>
            </a:pPr>
            <a:r>
              <a:rPr lang="en-US" sz="2800" dirty="0"/>
              <a:t>Symptoms can range from mild to severe (anaphylaxis)</a:t>
            </a:r>
          </a:p>
          <a:p>
            <a:endParaRPr lang="en-US" sz="2800" dirty="0"/>
          </a:p>
          <a:p>
            <a:endParaRPr lang="en-US" dirty="0"/>
          </a:p>
        </p:txBody>
      </p:sp>
      <p:sp>
        <p:nvSpPr>
          <p:cNvPr id="9" name="Content Placeholder 2">
            <a:extLst>
              <a:ext uri="{FF2B5EF4-FFF2-40B4-BE49-F238E27FC236}">
                <a16:creationId xmlns:a16="http://schemas.microsoft.com/office/drawing/2014/main" id="{486841B6-A0D7-49AE-A87F-F6B91943C8E0}"/>
              </a:ext>
            </a:extLst>
          </p:cNvPr>
          <p:cNvSpPr txBox="1">
            <a:spLocks/>
          </p:cNvSpPr>
          <p:nvPr/>
        </p:nvSpPr>
        <p:spPr>
          <a:xfrm>
            <a:off x="905076" y="4913880"/>
            <a:ext cx="7333847" cy="639471"/>
          </a:xfrm>
          <a:prstGeom prst="rect">
            <a:avLst/>
          </a:prstGeom>
          <a:solidFill>
            <a:schemeClr val="bg1">
              <a:lumMod val="65000"/>
            </a:schemeClr>
          </a:solidFill>
          <a:ln w="12700">
            <a:solidFill>
              <a:schemeClr val="bg1">
                <a:lumMod val="65000"/>
              </a:schemeClr>
            </a:solidFill>
          </a:ln>
        </p:spPr>
        <p:txBody>
          <a:bodyPr vert="horz" lIns="91440" tIns="45720" rIns="91440" bIns="45720" rtlCol="0" anchor="ctr">
            <a:noAutofit/>
          </a:bodyPr>
          <a:lstStyle>
            <a:lvl1pPr marL="228600" indent="-22860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4572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6858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9144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11430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lgn="ctr">
              <a:buNone/>
            </a:pPr>
            <a:r>
              <a:rPr lang="en-US" sz="2800" dirty="0">
                <a:solidFill>
                  <a:schemeClr val="bg1"/>
                </a:solidFill>
              </a:rPr>
              <a:t>Severe allergic reactions need to be treated.</a:t>
            </a:r>
          </a:p>
        </p:txBody>
      </p:sp>
    </p:spTree>
    <p:extLst>
      <p:ext uri="{BB962C8B-B14F-4D97-AF65-F5344CB8AC3E}">
        <p14:creationId xmlns:p14="http://schemas.microsoft.com/office/powerpoint/2010/main" val="1176657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What is anaphylaxis?</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708369" y="1502229"/>
            <a:ext cx="6587696" cy="4496976"/>
          </a:xfrm>
        </p:spPr>
        <p:txBody>
          <a:bodyPr/>
          <a:lstStyle/>
          <a:p>
            <a:pPr marL="457200" indent="-457200">
              <a:buFont typeface="Arial" panose="020B0604020202020204" pitchFamily="34" charset="0"/>
              <a:buChar char="•"/>
            </a:pPr>
            <a:r>
              <a:rPr lang="en-US" sz="2800" dirty="0"/>
              <a:t>The most serious type of allergic reaction</a:t>
            </a:r>
          </a:p>
          <a:p>
            <a:pPr marL="1143000" lvl="2" indent="-457200" algn="l">
              <a:buFont typeface="Arial" panose="020B0604020202020204" pitchFamily="34" charset="0"/>
              <a:buChar char="•"/>
            </a:pPr>
            <a:r>
              <a:rPr lang="en-US" sz="2400" dirty="0"/>
              <a:t>Can affect different parts of the body</a:t>
            </a:r>
          </a:p>
          <a:p>
            <a:pPr marL="1143000" lvl="2" indent="-457200" algn="l">
              <a:buFont typeface="Arial" panose="020B0604020202020204" pitchFamily="34" charset="0"/>
              <a:buChar char="•"/>
            </a:pPr>
            <a:r>
              <a:rPr lang="en-US" sz="2400" dirty="0"/>
              <a:t>Can happen quickly </a:t>
            </a:r>
          </a:p>
          <a:p>
            <a:pPr marL="1143000" lvl="2" indent="-457200" algn="l">
              <a:buFont typeface="Arial" panose="020B0604020202020204" pitchFamily="34" charset="0"/>
              <a:buChar char="•"/>
            </a:pPr>
            <a:r>
              <a:rPr lang="en-US" sz="2400" dirty="0"/>
              <a:t>Can be life-threatening</a:t>
            </a:r>
          </a:p>
          <a:p>
            <a:pPr lvl="1"/>
            <a:endParaRPr lang="en-US" sz="2200" dirty="0"/>
          </a:p>
        </p:txBody>
      </p:sp>
      <p:sp>
        <p:nvSpPr>
          <p:cNvPr id="11" name="Content Placeholder 2">
            <a:extLst>
              <a:ext uri="{FF2B5EF4-FFF2-40B4-BE49-F238E27FC236}">
                <a16:creationId xmlns:a16="http://schemas.microsoft.com/office/drawing/2014/main" id="{63CFA50E-7203-4DBF-BBFA-EFDF41C3EBE1}"/>
              </a:ext>
            </a:extLst>
          </p:cNvPr>
          <p:cNvSpPr txBox="1">
            <a:spLocks/>
          </p:cNvSpPr>
          <p:nvPr/>
        </p:nvSpPr>
        <p:spPr>
          <a:xfrm>
            <a:off x="1017129" y="4972056"/>
            <a:ext cx="7333847" cy="639471"/>
          </a:xfrm>
          <a:prstGeom prst="rect">
            <a:avLst/>
          </a:prstGeom>
          <a:solidFill>
            <a:schemeClr val="bg1">
              <a:lumMod val="65000"/>
            </a:schemeClr>
          </a:solidFill>
          <a:ln w="12700">
            <a:solidFill>
              <a:schemeClr val="bg1">
                <a:lumMod val="65000"/>
              </a:schemeClr>
            </a:solidFill>
          </a:ln>
        </p:spPr>
        <p:txBody>
          <a:bodyPr vert="horz" lIns="91440" tIns="45720" rIns="91440" bIns="45720" rtlCol="0" anchor="ctr">
            <a:noAutofit/>
          </a:bodyPr>
          <a:lstStyle>
            <a:lvl1pPr marL="228600" indent="-22860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4572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6858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9144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11430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lgn="ctr">
              <a:buNone/>
            </a:pPr>
            <a:r>
              <a:rPr lang="en-US" sz="2800" dirty="0">
                <a:solidFill>
                  <a:schemeClr val="bg1"/>
                </a:solidFill>
              </a:rPr>
              <a:t>Anaphylaxis is a medical emergency.</a:t>
            </a:r>
          </a:p>
        </p:txBody>
      </p:sp>
      <p:pic>
        <p:nvPicPr>
          <p:cNvPr id="2050" name="8DB095CA-B28C-43FC-9F4A-9D6F9B79CEC9">
            <a:extLst>
              <a:ext uri="{FF2B5EF4-FFF2-40B4-BE49-F238E27FC236}">
                <a16:creationId xmlns:a16="http://schemas.microsoft.com/office/drawing/2014/main" id="{4AA18011-596D-468A-8DC8-4FC82DC6C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601" y="3051687"/>
            <a:ext cx="3896289" cy="17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85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a:xfrm>
            <a:off x="628650" y="115888"/>
            <a:ext cx="8318580" cy="786155"/>
          </a:xfrm>
        </p:spPr>
        <p:txBody>
          <a:bodyPr>
            <a:normAutofit fontScale="90000"/>
          </a:bodyPr>
          <a:lstStyle/>
          <a:p>
            <a:r>
              <a:rPr lang="en-US" dirty="0"/>
              <a:t>Can smelling a food cause a reaction?</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726621" y="1426029"/>
            <a:ext cx="4551436" cy="4573175"/>
          </a:xfrm>
        </p:spPr>
        <p:txBody>
          <a:bodyPr>
            <a:normAutofit/>
          </a:bodyPr>
          <a:lstStyle/>
          <a:p>
            <a:pPr marL="457200" indent="-457200">
              <a:buFont typeface="Arial" panose="020B0604020202020204" pitchFamily="34" charset="0"/>
              <a:buChar char="•"/>
            </a:pPr>
            <a:r>
              <a:rPr lang="en-US" sz="2800" b="1" dirty="0"/>
              <a:t>No! </a:t>
            </a:r>
            <a:r>
              <a:rPr lang="en-US" sz="2800" dirty="0"/>
              <a:t>The smell of a food alone does not cause an allergic reaction </a:t>
            </a:r>
          </a:p>
          <a:p>
            <a:pPr marL="457200" indent="-457200">
              <a:buFont typeface="Arial" panose="020B0604020202020204" pitchFamily="34" charset="0"/>
              <a:buChar char="•"/>
            </a:pPr>
            <a:r>
              <a:rPr lang="en-US" sz="2800" dirty="0"/>
              <a:t>Food odour does not contain protein – which is what causes an allergic reaction</a:t>
            </a:r>
          </a:p>
        </p:txBody>
      </p:sp>
      <p:pic>
        <p:nvPicPr>
          <p:cNvPr id="6" name="Picture 8" descr="Peanut butter and peanuts in and out of shells">
            <a:extLst>
              <a:ext uri="{FF2B5EF4-FFF2-40B4-BE49-F238E27FC236}">
                <a16:creationId xmlns:a16="http://schemas.microsoft.com/office/drawing/2014/main" id="{5F09C80A-2411-45F0-8248-2128AC65ACAA}"/>
              </a:ext>
            </a:extLst>
          </p:cNvPr>
          <p:cNvPicPr>
            <a:picLocks noChangeAspect="1" noChangeArrowheads="1"/>
          </p:cNvPicPr>
          <p:nvPr/>
        </p:nvPicPr>
        <p:blipFill>
          <a:blip r:embed="rId3"/>
          <a:srcRect/>
          <a:stretch>
            <a:fillRect/>
          </a:stretch>
        </p:blipFill>
        <p:spPr bwMode="auto">
          <a:xfrm>
            <a:off x="5481638" y="1527858"/>
            <a:ext cx="2769505" cy="2769505"/>
          </a:xfrm>
          <a:prstGeom prst="rect">
            <a:avLst/>
          </a:prstGeom>
          <a:noFill/>
          <a:ln>
            <a:solidFill>
              <a:schemeClr val="bg1">
                <a:lumMod val="50000"/>
              </a:schemeClr>
            </a:solidFill>
          </a:ln>
        </p:spPr>
      </p:pic>
      <p:sp>
        <p:nvSpPr>
          <p:cNvPr id="7" name="Content Placeholder 2">
            <a:extLst>
              <a:ext uri="{FF2B5EF4-FFF2-40B4-BE49-F238E27FC236}">
                <a16:creationId xmlns:a16="http://schemas.microsoft.com/office/drawing/2014/main" id="{D6418561-CC33-4F10-8458-A34986717806}"/>
              </a:ext>
            </a:extLst>
          </p:cNvPr>
          <p:cNvSpPr txBox="1">
            <a:spLocks/>
          </p:cNvSpPr>
          <p:nvPr/>
        </p:nvSpPr>
        <p:spPr>
          <a:xfrm>
            <a:off x="1017129" y="4553146"/>
            <a:ext cx="7333847" cy="1058381"/>
          </a:xfrm>
          <a:prstGeom prst="rect">
            <a:avLst/>
          </a:prstGeom>
          <a:solidFill>
            <a:schemeClr val="bg1">
              <a:lumMod val="65000"/>
            </a:schemeClr>
          </a:solidFill>
          <a:ln w="12700">
            <a:solidFill>
              <a:schemeClr val="bg1">
                <a:lumMod val="65000"/>
              </a:schemeClr>
            </a:solidFill>
          </a:ln>
        </p:spPr>
        <p:txBody>
          <a:bodyPr vert="horz" lIns="91440" tIns="45720" rIns="91440" bIns="45720" rtlCol="0" anchor="ctr">
            <a:noAutofit/>
          </a:bodyPr>
          <a:lstStyle>
            <a:lvl1pPr marL="228600" indent="-22860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4572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6858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9144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11430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lgn="ctr">
              <a:buNone/>
            </a:pPr>
            <a:r>
              <a:rPr lang="en-US" sz="2300" dirty="0">
                <a:solidFill>
                  <a:schemeClr val="bg1"/>
                </a:solidFill>
              </a:rPr>
              <a:t>If someone smells the food they are allergic to, like peanut butter, it may make them feel anxious or uncomfortable.</a:t>
            </a:r>
          </a:p>
        </p:txBody>
      </p:sp>
    </p:spTree>
    <p:extLst>
      <p:ext uri="{BB962C8B-B14F-4D97-AF65-F5344CB8AC3E}">
        <p14:creationId xmlns:p14="http://schemas.microsoft.com/office/powerpoint/2010/main" val="1903176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Watch the video</a:t>
            </a:r>
          </a:p>
        </p:txBody>
      </p:sp>
      <p:sp>
        <p:nvSpPr>
          <p:cNvPr id="6" name="TextBox 5">
            <a:extLst>
              <a:ext uri="{FF2B5EF4-FFF2-40B4-BE49-F238E27FC236}">
                <a16:creationId xmlns:a16="http://schemas.microsoft.com/office/drawing/2014/main" id="{83224616-CD57-4E4A-A2FC-B79926AC4B62}"/>
              </a:ext>
            </a:extLst>
          </p:cNvPr>
          <p:cNvSpPr txBox="1"/>
          <p:nvPr/>
        </p:nvSpPr>
        <p:spPr>
          <a:xfrm>
            <a:off x="1687491" y="5590833"/>
            <a:ext cx="5254668" cy="369332"/>
          </a:xfrm>
          <a:prstGeom prst="rect">
            <a:avLst/>
          </a:prstGeom>
          <a:noFill/>
        </p:spPr>
        <p:txBody>
          <a:bodyPr wrap="square">
            <a:spAutoFit/>
          </a:bodyPr>
          <a:lstStyle/>
          <a:p>
            <a:pPr algn="ctr"/>
            <a:r>
              <a:rPr lang="en-CA" dirty="0">
                <a:effectLst/>
                <a:latin typeface="Calibri" panose="020F0502020204030204" pitchFamily="34" charset="0"/>
                <a:ea typeface="Calibri" panose="020F0502020204030204" pitchFamily="34" charset="0"/>
              </a:rPr>
              <a:t>Link: </a:t>
            </a:r>
            <a:r>
              <a:rPr lang="en-CA" sz="18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https://youtu.be/jEUTdUwph7w</a:t>
            </a:r>
            <a:r>
              <a:rPr lang="en-CA"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Diagram, text&#10;&#10;Description automatically generated with medium confidence">
            <a:hlinkClick r:id="rId3"/>
            <a:extLst>
              <a:ext uri="{FF2B5EF4-FFF2-40B4-BE49-F238E27FC236}">
                <a16:creationId xmlns:a16="http://schemas.microsoft.com/office/drawing/2014/main" id="{D21A2507-33BE-416C-A163-81C9DE84EF5E}"/>
              </a:ext>
            </a:extLst>
          </p:cNvPr>
          <p:cNvPicPr>
            <a:picLocks noChangeAspect="1"/>
          </p:cNvPicPr>
          <p:nvPr/>
        </p:nvPicPr>
        <p:blipFill>
          <a:blip r:embed="rId4"/>
          <a:stretch>
            <a:fillRect/>
          </a:stretch>
        </p:blipFill>
        <p:spPr>
          <a:xfrm>
            <a:off x="565930" y="1267167"/>
            <a:ext cx="8014304" cy="4084450"/>
          </a:xfrm>
          <a:prstGeom prst="rect">
            <a:avLst/>
          </a:prstGeom>
        </p:spPr>
      </p:pic>
    </p:spTree>
    <p:extLst>
      <p:ext uri="{BB962C8B-B14F-4D97-AF65-F5344CB8AC3E}">
        <p14:creationId xmlns:p14="http://schemas.microsoft.com/office/powerpoint/2010/main" val="3897330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Signs and symptoms</a:t>
            </a:r>
          </a:p>
        </p:txBody>
      </p:sp>
      <p:pic>
        <p:nvPicPr>
          <p:cNvPr id="7" name="Picture 6" descr="A picture containing text, vector graphics&#10;&#10;Description automatically generated">
            <a:extLst>
              <a:ext uri="{FF2B5EF4-FFF2-40B4-BE49-F238E27FC236}">
                <a16:creationId xmlns:a16="http://schemas.microsoft.com/office/drawing/2014/main" id="{1353ED8D-4DE5-4494-A49F-558389DA6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64" y="1606110"/>
            <a:ext cx="1522204" cy="1522204"/>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1A61115F-BAC9-418E-B1C3-500CB9494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856" y="1606110"/>
            <a:ext cx="1522204" cy="1522204"/>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08FF9F38-2ED0-4533-B8DF-C19FD368B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2465" y="1606110"/>
            <a:ext cx="1522204" cy="152220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D081B67-9558-4C99-BC2D-603F2F2332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5905" y="1597104"/>
            <a:ext cx="1540216" cy="1540216"/>
          </a:xfrm>
          <a:prstGeom prst="rect">
            <a:avLst/>
          </a:prstGeom>
        </p:spPr>
      </p:pic>
      <p:pic>
        <p:nvPicPr>
          <p:cNvPr id="15" name="Picture 14" descr="A cartoon of a dog&#10;&#10;Description automatically generated with medium confidence">
            <a:extLst>
              <a:ext uri="{FF2B5EF4-FFF2-40B4-BE49-F238E27FC236}">
                <a16:creationId xmlns:a16="http://schemas.microsoft.com/office/drawing/2014/main" id="{9BA211DD-D025-47C5-9E57-387E86FF82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3074" y="1606110"/>
            <a:ext cx="1522204" cy="1522204"/>
          </a:xfrm>
          <a:prstGeom prst="rect">
            <a:avLst/>
          </a:prstGeom>
        </p:spPr>
      </p:pic>
      <p:sp>
        <p:nvSpPr>
          <p:cNvPr id="16" name="TextBox 15">
            <a:extLst>
              <a:ext uri="{FF2B5EF4-FFF2-40B4-BE49-F238E27FC236}">
                <a16:creationId xmlns:a16="http://schemas.microsoft.com/office/drawing/2014/main" id="{9F1BFFF6-DB23-4773-82F6-5B4F2598C601}"/>
              </a:ext>
            </a:extLst>
          </p:cNvPr>
          <p:cNvSpPr txBox="1"/>
          <p:nvPr/>
        </p:nvSpPr>
        <p:spPr>
          <a:xfrm>
            <a:off x="466964" y="3253812"/>
            <a:ext cx="1522204" cy="738664"/>
          </a:xfrm>
          <a:prstGeom prst="rect">
            <a:avLst/>
          </a:prstGeom>
          <a:noFill/>
        </p:spPr>
        <p:txBody>
          <a:bodyPr wrap="square" rtlCol="0">
            <a:spAutoFit/>
          </a:bodyPr>
          <a:lstStyle/>
          <a:p>
            <a:r>
              <a:rPr lang="en-US" sz="1400" b="1" dirty="0"/>
              <a:t>Skin: </a:t>
            </a:r>
            <a:r>
              <a:rPr lang="en-US" sz="1400" dirty="0"/>
              <a:t>hives, swelling, itching, warmth, redness</a:t>
            </a:r>
          </a:p>
        </p:txBody>
      </p:sp>
      <p:sp>
        <p:nvSpPr>
          <p:cNvPr id="17" name="TextBox 16">
            <a:extLst>
              <a:ext uri="{FF2B5EF4-FFF2-40B4-BE49-F238E27FC236}">
                <a16:creationId xmlns:a16="http://schemas.microsoft.com/office/drawing/2014/main" id="{7CB0E968-FB74-4DE4-82F6-4585687D03D0}"/>
              </a:ext>
            </a:extLst>
          </p:cNvPr>
          <p:cNvSpPr txBox="1"/>
          <p:nvPr/>
        </p:nvSpPr>
        <p:spPr>
          <a:xfrm>
            <a:off x="2161855" y="3253811"/>
            <a:ext cx="3076469" cy="1600438"/>
          </a:xfrm>
          <a:prstGeom prst="rect">
            <a:avLst/>
          </a:prstGeom>
          <a:noFill/>
        </p:spPr>
        <p:txBody>
          <a:bodyPr wrap="square" rtlCol="0">
            <a:spAutoFit/>
          </a:bodyPr>
          <a:lstStyle/>
          <a:p>
            <a:r>
              <a:rPr lang="en-US" sz="1400" b="1" dirty="0"/>
              <a:t>Breathing: </a:t>
            </a:r>
            <a:r>
              <a:rPr lang="en-US" sz="1400" dirty="0"/>
              <a:t>coughing, wheezing,</a:t>
            </a:r>
          </a:p>
          <a:p>
            <a:r>
              <a:rPr lang="en-US" sz="1400" dirty="0"/>
              <a:t>shortness of breath, chest pain or tightness, throat tightness, hoarse voice, nasal congestion or hay fever-like symptoms, (runny, itchy nose and watery eyes, sneezing), trouble swallowing, choking feeling</a:t>
            </a:r>
          </a:p>
        </p:txBody>
      </p:sp>
      <p:sp>
        <p:nvSpPr>
          <p:cNvPr id="18" name="TextBox 17">
            <a:extLst>
              <a:ext uri="{FF2B5EF4-FFF2-40B4-BE49-F238E27FC236}">
                <a16:creationId xmlns:a16="http://schemas.microsoft.com/office/drawing/2014/main" id="{0ACF9C14-F0B5-4F84-BAD9-1F33D29646C8}"/>
              </a:ext>
            </a:extLst>
          </p:cNvPr>
          <p:cNvSpPr txBox="1"/>
          <p:nvPr/>
        </p:nvSpPr>
        <p:spPr>
          <a:xfrm>
            <a:off x="5411011" y="3271823"/>
            <a:ext cx="1635256" cy="738664"/>
          </a:xfrm>
          <a:prstGeom prst="rect">
            <a:avLst/>
          </a:prstGeom>
          <a:noFill/>
        </p:spPr>
        <p:txBody>
          <a:bodyPr wrap="square" rtlCol="0">
            <a:spAutoFit/>
          </a:bodyPr>
          <a:lstStyle/>
          <a:p>
            <a:r>
              <a:rPr lang="en-US" sz="1400" b="1" dirty="0"/>
              <a:t>Stomach: </a:t>
            </a:r>
            <a:r>
              <a:rPr lang="en-US" sz="1400" dirty="0"/>
              <a:t>nausea,</a:t>
            </a:r>
          </a:p>
          <a:p>
            <a:r>
              <a:rPr lang="en-US" sz="1400" dirty="0"/>
              <a:t>pain or cramps,</a:t>
            </a:r>
          </a:p>
          <a:p>
            <a:r>
              <a:rPr lang="en-US" sz="1400" dirty="0"/>
              <a:t>vomiting, diarrhea</a:t>
            </a:r>
          </a:p>
        </p:txBody>
      </p:sp>
      <p:sp>
        <p:nvSpPr>
          <p:cNvPr id="19" name="TextBox 18">
            <a:extLst>
              <a:ext uri="{FF2B5EF4-FFF2-40B4-BE49-F238E27FC236}">
                <a16:creationId xmlns:a16="http://schemas.microsoft.com/office/drawing/2014/main" id="{25A6F002-5EDF-4242-95FC-1A3641D11726}"/>
              </a:ext>
            </a:extLst>
          </p:cNvPr>
          <p:cNvSpPr txBox="1"/>
          <p:nvPr/>
        </p:nvSpPr>
        <p:spPr>
          <a:xfrm>
            <a:off x="7137960" y="3277478"/>
            <a:ext cx="1792295" cy="1384995"/>
          </a:xfrm>
          <a:prstGeom prst="rect">
            <a:avLst/>
          </a:prstGeom>
          <a:noFill/>
        </p:spPr>
        <p:txBody>
          <a:bodyPr wrap="square" rtlCol="0">
            <a:spAutoFit/>
          </a:bodyPr>
          <a:lstStyle/>
          <a:p>
            <a:r>
              <a:rPr lang="en-US" sz="1400" b="1" dirty="0"/>
              <a:t>Heart: </a:t>
            </a:r>
            <a:r>
              <a:rPr lang="en-US" sz="1400" dirty="0"/>
              <a:t>paler than normal skin colour/ blue colour, weak</a:t>
            </a:r>
          </a:p>
          <a:p>
            <a:r>
              <a:rPr lang="en-US" sz="1400" dirty="0"/>
              <a:t>pulse, passing out, dizziness or</a:t>
            </a:r>
          </a:p>
          <a:p>
            <a:r>
              <a:rPr lang="en-US" sz="1400" dirty="0"/>
              <a:t>lightheadedness</a:t>
            </a:r>
          </a:p>
        </p:txBody>
      </p:sp>
      <p:sp>
        <p:nvSpPr>
          <p:cNvPr id="22" name="TextBox 21">
            <a:extLst>
              <a:ext uri="{FF2B5EF4-FFF2-40B4-BE49-F238E27FC236}">
                <a16:creationId xmlns:a16="http://schemas.microsoft.com/office/drawing/2014/main" id="{50883A59-5256-4AF2-A2E5-D2EF12517A1A}"/>
              </a:ext>
            </a:extLst>
          </p:cNvPr>
          <p:cNvSpPr txBox="1"/>
          <p:nvPr/>
        </p:nvSpPr>
        <p:spPr>
          <a:xfrm rot="16200000">
            <a:off x="7841228" y="2598872"/>
            <a:ext cx="2292385" cy="261610"/>
          </a:xfrm>
          <a:prstGeom prst="rect">
            <a:avLst/>
          </a:prstGeom>
          <a:noFill/>
        </p:spPr>
        <p:txBody>
          <a:bodyPr wrap="square" rtlCol="0">
            <a:spAutoFit/>
          </a:bodyPr>
          <a:lstStyle/>
          <a:p>
            <a:pPr algn="r"/>
            <a:r>
              <a:rPr lang="en-US" sz="1100" dirty="0"/>
              <a:t>Images courtesy of </a:t>
            </a:r>
            <a:r>
              <a:rPr lang="en-US" sz="1100" b="1" dirty="0">
                <a:effectLst/>
                <a:ea typeface="Calibri" panose="020F0502020204030204" pitchFamily="34" charset="0"/>
                <a:hlinkClick r:id="rId8">
                  <a:extLst>
                    <a:ext uri="{A12FA001-AC4F-418D-AE19-62706E023703}">
                      <ahyp:hlinkClr xmlns:ahyp="http://schemas.microsoft.com/office/drawing/2018/hyperlinkcolor" val="tx"/>
                    </a:ext>
                  </a:extLst>
                </a:hlinkClick>
              </a:rPr>
              <a:t>Kids’ CAP</a:t>
            </a:r>
            <a:endParaRPr lang="en-US" sz="1100" b="1" dirty="0"/>
          </a:p>
        </p:txBody>
      </p:sp>
      <p:sp>
        <p:nvSpPr>
          <p:cNvPr id="3" name="TextBox 2">
            <a:extLst>
              <a:ext uri="{FF2B5EF4-FFF2-40B4-BE49-F238E27FC236}">
                <a16:creationId xmlns:a16="http://schemas.microsoft.com/office/drawing/2014/main" id="{1FC05081-1B8D-482F-A42C-4D7155F83C3E}"/>
              </a:ext>
            </a:extLst>
          </p:cNvPr>
          <p:cNvSpPr txBox="1"/>
          <p:nvPr/>
        </p:nvSpPr>
        <p:spPr>
          <a:xfrm>
            <a:off x="1676399" y="4967093"/>
            <a:ext cx="5778501" cy="923330"/>
          </a:xfrm>
          <a:prstGeom prst="rect">
            <a:avLst/>
          </a:prstGeom>
          <a:solidFill>
            <a:schemeClr val="accent1"/>
          </a:solidFill>
        </p:spPr>
        <p:txBody>
          <a:bodyPr wrap="square" rtlCol="0">
            <a:spAutoFit/>
          </a:bodyPr>
          <a:lstStyle/>
          <a:p>
            <a:pPr algn="ctr"/>
            <a:r>
              <a:rPr lang="en-CA" b="1" dirty="0"/>
              <a:t>Did you know?</a:t>
            </a:r>
          </a:p>
          <a:p>
            <a:pPr algn="ctr"/>
            <a:r>
              <a:rPr lang="en-CA" dirty="0"/>
              <a:t>Hives don’t always appear during anaphylactic reactions.</a:t>
            </a:r>
          </a:p>
          <a:p>
            <a:pPr algn="ctr"/>
            <a:r>
              <a:rPr lang="en-US" dirty="0"/>
              <a:t>Breathing or heart symptoms alone can be anaphylaxis.</a:t>
            </a:r>
            <a:endParaRPr lang="en-CA" dirty="0"/>
          </a:p>
        </p:txBody>
      </p:sp>
    </p:spTree>
    <p:extLst>
      <p:ext uri="{BB962C8B-B14F-4D97-AF65-F5344CB8AC3E}">
        <p14:creationId xmlns:p14="http://schemas.microsoft.com/office/powerpoint/2010/main" val="2322026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18B6206D-6496-4A69-A5BC-B94A01A58925}"/>
              </a:ext>
            </a:extLst>
          </p:cNvPr>
          <p:cNvPicPr>
            <a:picLocks noChangeAspect="1"/>
          </p:cNvPicPr>
          <p:nvPr/>
        </p:nvPicPr>
        <p:blipFill rotWithShape="1">
          <a:blip r:embed="rId3">
            <a:extLst>
              <a:ext uri="{28A0092B-C50C-407E-A947-70E740481C1C}">
                <a14:useLocalDpi xmlns:a14="http://schemas.microsoft.com/office/drawing/2010/main" val="0"/>
              </a:ext>
            </a:extLst>
          </a:blip>
          <a:srcRect l="2084" t="63148" r="77662" b="6465"/>
          <a:stretch/>
        </p:blipFill>
        <p:spPr bwMode="auto">
          <a:xfrm>
            <a:off x="1467448" y="4033428"/>
            <a:ext cx="2847377" cy="216121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Treating anaphylaxis</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715735" y="1443208"/>
            <a:ext cx="6587696" cy="4475205"/>
          </a:xfrm>
        </p:spPr>
        <p:txBody>
          <a:bodyPr>
            <a:normAutofit/>
          </a:bodyPr>
          <a:lstStyle/>
          <a:p>
            <a:pPr marL="457200" indent="-457200">
              <a:buFont typeface="Arial" panose="020B0604020202020204" pitchFamily="34" charset="0"/>
              <a:buChar char="•"/>
            </a:pPr>
            <a:r>
              <a:rPr lang="en-US" sz="2800" dirty="0"/>
              <a:t>Epinephrine is the best medicine to treat anaphylaxis – and should be used right away, don’t delay!</a:t>
            </a:r>
          </a:p>
          <a:p>
            <a:pPr marL="457200" indent="-457200">
              <a:buFont typeface="Arial" panose="020B0604020202020204" pitchFamily="34" charset="0"/>
              <a:buChar char="•"/>
            </a:pPr>
            <a:r>
              <a:rPr lang="en-US" sz="2800" dirty="0"/>
              <a:t>It reverses the symptoms of a reaction</a:t>
            </a:r>
          </a:p>
          <a:p>
            <a:pPr marL="457200" indent="-457200">
              <a:buFont typeface="Arial" panose="020B0604020202020204" pitchFamily="34" charset="0"/>
              <a:buChar char="•"/>
            </a:pPr>
            <a:r>
              <a:rPr lang="en-US" sz="2800" dirty="0"/>
              <a:t>Do not use antihistamines like Benadryl</a:t>
            </a:r>
            <a:r>
              <a:rPr lang="en-US" sz="2800" baseline="30000" dirty="0"/>
              <a:t>®</a:t>
            </a:r>
            <a:r>
              <a:rPr lang="en-US" sz="2800" dirty="0"/>
              <a:t> instead of epinephrine </a:t>
            </a:r>
          </a:p>
          <a:p>
            <a:endParaRPr lang="en-US" sz="2200" dirty="0"/>
          </a:p>
        </p:txBody>
      </p:sp>
      <p:sp>
        <p:nvSpPr>
          <p:cNvPr id="10" name="TextBox 9">
            <a:extLst>
              <a:ext uri="{FF2B5EF4-FFF2-40B4-BE49-F238E27FC236}">
                <a16:creationId xmlns:a16="http://schemas.microsoft.com/office/drawing/2014/main" id="{97A4F9F8-8C4F-4C60-82E3-A64C37644FE7}"/>
              </a:ext>
            </a:extLst>
          </p:cNvPr>
          <p:cNvSpPr txBox="1"/>
          <p:nvPr/>
        </p:nvSpPr>
        <p:spPr>
          <a:xfrm>
            <a:off x="4127809" y="4180295"/>
            <a:ext cx="3548743" cy="1569660"/>
          </a:xfrm>
          <a:prstGeom prst="rect">
            <a:avLst/>
          </a:prstGeom>
          <a:solidFill>
            <a:schemeClr val="bg1">
              <a:lumMod val="65000"/>
            </a:schemeClr>
          </a:solidFill>
          <a:ln w="12700">
            <a:solidFill>
              <a:schemeClr val="bg1">
                <a:lumMod val="50000"/>
              </a:schemeClr>
            </a:solidFill>
          </a:ln>
        </p:spPr>
        <p:txBody>
          <a:bodyPr wrap="square">
            <a:spAutoFit/>
          </a:bodyPr>
          <a:lstStyle/>
          <a:p>
            <a:pPr algn="ctr"/>
            <a:r>
              <a:rPr lang="en-US" sz="2400" dirty="0">
                <a:solidFill>
                  <a:schemeClr val="bg1"/>
                </a:solidFill>
              </a:rPr>
              <a:t>Epinephrine is the medicine form of the hormone adrenaline made by your body. </a:t>
            </a:r>
          </a:p>
        </p:txBody>
      </p:sp>
    </p:spTree>
    <p:extLst>
      <p:ext uri="{BB962C8B-B14F-4D97-AF65-F5344CB8AC3E}">
        <p14:creationId xmlns:p14="http://schemas.microsoft.com/office/powerpoint/2010/main" val="74548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Epinephrine auto-injector</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663135" y="1491343"/>
            <a:ext cx="4932122" cy="3875314"/>
          </a:xfrm>
        </p:spPr>
        <p:txBody>
          <a:bodyPr>
            <a:normAutofit/>
          </a:bodyPr>
          <a:lstStyle/>
          <a:p>
            <a:pPr marL="457200" indent="-457200">
              <a:buFont typeface="Arial" panose="020B0604020202020204" pitchFamily="34" charset="0"/>
              <a:buChar char="•"/>
            </a:pPr>
            <a:r>
              <a:rPr lang="en-US" sz="2800" dirty="0"/>
              <a:t>Device that contains epinephrine </a:t>
            </a:r>
          </a:p>
          <a:p>
            <a:pPr marL="457200" indent="-457200">
              <a:buFont typeface="Arial" panose="020B0604020202020204" pitchFamily="34" charset="0"/>
              <a:buChar char="•"/>
            </a:pPr>
            <a:r>
              <a:rPr lang="en-US" sz="2800" dirty="0"/>
              <a:t>Anyone can use them</a:t>
            </a:r>
          </a:p>
          <a:p>
            <a:pPr marL="457200" indent="-457200">
              <a:buFont typeface="Arial" panose="020B0604020202020204" pitchFamily="34" charset="0"/>
              <a:buChar char="•"/>
            </a:pPr>
            <a:r>
              <a:rPr lang="en-US" sz="2800" dirty="0"/>
              <a:t>They are safe to use</a:t>
            </a:r>
          </a:p>
          <a:p>
            <a:pPr marL="457200" indent="-457200">
              <a:buFont typeface="Arial" panose="020B0604020202020204" pitchFamily="34" charset="0"/>
              <a:buChar char="•"/>
            </a:pPr>
            <a:r>
              <a:rPr lang="en-US" sz="2800" dirty="0"/>
              <a:t>Must go to hospital afterwards</a:t>
            </a:r>
          </a:p>
        </p:txBody>
      </p:sp>
      <p:sp>
        <p:nvSpPr>
          <p:cNvPr id="10" name="TextBox 9">
            <a:extLst>
              <a:ext uri="{FF2B5EF4-FFF2-40B4-BE49-F238E27FC236}">
                <a16:creationId xmlns:a16="http://schemas.microsoft.com/office/drawing/2014/main" id="{B1377FD2-8713-41DD-BB04-59C3B6E54ABB}"/>
              </a:ext>
            </a:extLst>
          </p:cNvPr>
          <p:cNvSpPr txBox="1"/>
          <p:nvPr/>
        </p:nvSpPr>
        <p:spPr>
          <a:xfrm>
            <a:off x="4386263" y="4382774"/>
            <a:ext cx="3416561" cy="1569660"/>
          </a:xfrm>
          <a:prstGeom prst="rect">
            <a:avLst/>
          </a:prstGeom>
          <a:noFill/>
        </p:spPr>
        <p:txBody>
          <a:bodyPr wrap="square">
            <a:spAutoFit/>
          </a:bodyPr>
          <a:lstStyle/>
          <a:p>
            <a:pPr algn="ctr"/>
            <a:r>
              <a:rPr lang="en-US" sz="2400" b="1" dirty="0"/>
              <a:t>Did you know? </a:t>
            </a:r>
          </a:p>
          <a:p>
            <a:pPr algn="ctr"/>
            <a:r>
              <a:rPr lang="en-US" sz="2400" dirty="0"/>
              <a:t>There are 3 epinephrine auto-injectors available in Canada</a:t>
            </a:r>
          </a:p>
        </p:txBody>
      </p:sp>
      <p:pic>
        <p:nvPicPr>
          <p:cNvPr id="1026" name="160A2AA4-7368-40DF-A391-DB1BFEFCA7BA">
            <a:extLst>
              <a:ext uri="{FF2B5EF4-FFF2-40B4-BE49-F238E27FC236}">
                <a16:creationId xmlns:a16="http://schemas.microsoft.com/office/drawing/2014/main" id="{AC666707-F098-4AEC-B937-4DBBC5519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944" y="1728338"/>
            <a:ext cx="3221040" cy="269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676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title"/>
          </p:nvPr>
        </p:nvSpPr>
        <p:spPr/>
        <p:txBody>
          <a:bodyPr anchor="b"/>
          <a:lstStyle/>
          <a:p>
            <a:r>
              <a:rPr lang="en-US" dirty="0"/>
              <a:t>Modules</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idx="1"/>
          </p:nvPr>
        </p:nvSpPr>
        <p:spPr/>
        <p:txBody>
          <a:bodyPr/>
          <a:lstStyle/>
          <a:p>
            <a:pPr>
              <a:spcAft>
                <a:spcPts val="1000"/>
              </a:spcAft>
              <a:buFont typeface="Arial" panose="020B0604020202020204" pitchFamily="34" charset="0"/>
              <a:buChar char="•"/>
            </a:pPr>
            <a:r>
              <a:rPr lang="en-US" sz="2800" dirty="0"/>
              <a:t>Module 1: About food allergy</a:t>
            </a:r>
          </a:p>
          <a:p>
            <a:pPr>
              <a:spcAft>
                <a:spcPts val="1000"/>
              </a:spcAft>
              <a:buFont typeface="Arial" panose="020B0604020202020204" pitchFamily="34" charset="0"/>
              <a:buChar char="•"/>
            </a:pPr>
            <a:r>
              <a:rPr lang="en-US" sz="2800" dirty="0"/>
              <a:t>Module 2: About allergic reactions and anaphylaxis</a:t>
            </a:r>
          </a:p>
          <a:p>
            <a:pPr>
              <a:spcAft>
                <a:spcPts val="1000"/>
              </a:spcAft>
              <a:buFont typeface="Arial" panose="020B0604020202020204" pitchFamily="34" charset="0"/>
              <a:buChar char="•"/>
            </a:pPr>
            <a:r>
              <a:rPr lang="en-US" sz="2800" dirty="0"/>
              <a:t>Module 3: Managing food allergy</a:t>
            </a:r>
          </a:p>
          <a:p>
            <a:pPr>
              <a:spcAft>
                <a:spcPts val="1000"/>
              </a:spcAft>
              <a:buFont typeface="Arial" panose="020B0604020202020204" pitchFamily="34" charset="0"/>
              <a:buChar char="•"/>
            </a:pPr>
            <a:r>
              <a:rPr lang="en-US" sz="2800" dirty="0"/>
              <a:t>Module 4: Being a food allergy ally</a:t>
            </a:r>
          </a:p>
          <a:p>
            <a:pPr marL="457200" indent="-457200">
              <a:buFont typeface="+mj-lt"/>
              <a:buAutoNum type="arabicParenR"/>
            </a:pPr>
            <a:endParaRPr lang="en-US" dirty="0"/>
          </a:p>
          <a:p>
            <a:endParaRPr lang="en-US" dirty="0"/>
          </a:p>
        </p:txBody>
      </p:sp>
    </p:spTree>
    <p:extLst>
      <p:ext uri="{BB962C8B-B14F-4D97-AF65-F5344CB8AC3E}">
        <p14:creationId xmlns:p14="http://schemas.microsoft.com/office/powerpoint/2010/main" val="1284759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23F82-A574-4FE7-B3A9-DBA4026AE68B}"/>
              </a:ext>
            </a:extLst>
          </p:cNvPr>
          <p:cNvSpPr>
            <a:spLocks noGrp="1"/>
          </p:cNvSpPr>
          <p:nvPr>
            <p:ph type="ctrTitle"/>
          </p:nvPr>
        </p:nvSpPr>
        <p:spPr/>
        <p:txBody>
          <a:bodyPr>
            <a:normAutofit/>
          </a:bodyPr>
          <a:lstStyle/>
          <a:p>
            <a:r>
              <a:rPr lang="en-CA" dirty="0"/>
              <a:t>Let’s practice: watch this video</a:t>
            </a:r>
          </a:p>
        </p:txBody>
      </p:sp>
      <p:pic>
        <p:nvPicPr>
          <p:cNvPr id="10" name="Picture 9">
            <a:hlinkClick r:id="rId3"/>
            <a:extLst>
              <a:ext uri="{FF2B5EF4-FFF2-40B4-BE49-F238E27FC236}">
                <a16:creationId xmlns:a16="http://schemas.microsoft.com/office/drawing/2014/main" id="{F83FDA99-80DC-4A61-B852-D281FCC90130}"/>
              </a:ext>
            </a:extLst>
          </p:cNvPr>
          <p:cNvPicPr>
            <a:picLocks noChangeAspect="1"/>
          </p:cNvPicPr>
          <p:nvPr/>
        </p:nvPicPr>
        <p:blipFill rotWithShape="1">
          <a:blip r:embed="rId4"/>
          <a:srcRect l="1859"/>
          <a:stretch/>
        </p:blipFill>
        <p:spPr>
          <a:xfrm>
            <a:off x="628650" y="1181442"/>
            <a:ext cx="8014304" cy="4079426"/>
          </a:xfrm>
          <a:prstGeom prst="rect">
            <a:avLst/>
          </a:prstGeom>
        </p:spPr>
      </p:pic>
      <p:sp>
        <p:nvSpPr>
          <p:cNvPr id="12" name="TextBox 11">
            <a:extLst>
              <a:ext uri="{FF2B5EF4-FFF2-40B4-BE49-F238E27FC236}">
                <a16:creationId xmlns:a16="http://schemas.microsoft.com/office/drawing/2014/main" id="{A5BA1D96-D5D7-418D-B672-F9B6E50F00B1}"/>
              </a:ext>
            </a:extLst>
          </p:cNvPr>
          <p:cNvSpPr txBox="1"/>
          <p:nvPr/>
        </p:nvSpPr>
        <p:spPr>
          <a:xfrm>
            <a:off x="2116116" y="5491892"/>
            <a:ext cx="5254668" cy="369332"/>
          </a:xfrm>
          <a:prstGeom prst="rect">
            <a:avLst/>
          </a:prstGeom>
          <a:noFill/>
        </p:spPr>
        <p:txBody>
          <a:bodyPr wrap="square">
            <a:spAutoFit/>
          </a:bodyPr>
          <a:lstStyle/>
          <a:p>
            <a:pPr algn="ctr"/>
            <a:r>
              <a:rPr lang="en-CA" dirty="0">
                <a:effectLst/>
                <a:latin typeface="Calibri" panose="020F0502020204030204" pitchFamily="34" charset="0"/>
                <a:ea typeface="Calibri" panose="020F0502020204030204" pitchFamily="34" charset="0"/>
              </a:rPr>
              <a:t>Link: </a:t>
            </a:r>
            <a:r>
              <a:rPr lang="en-CA" dirty="0">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https://youtu.be/dlSXzb1dDL4</a:t>
            </a:r>
            <a:r>
              <a:rPr lang="en-CA"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543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19AF-EE13-47AD-A499-F5EF39F31ABF}"/>
              </a:ext>
            </a:extLst>
          </p:cNvPr>
          <p:cNvSpPr>
            <a:spLocks noGrp="1"/>
          </p:cNvSpPr>
          <p:nvPr>
            <p:ph type="ctrTitle"/>
          </p:nvPr>
        </p:nvSpPr>
        <p:spPr/>
        <p:txBody>
          <a:bodyPr/>
          <a:lstStyle/>
          <a:p>
            <a:r>
              <a:rPr lang="en-CA" dirty="0"/>
              <a:t>5 steps for treating anaphylaxis</a:t>
            </a:r>
          </a:p>
        </p:txBody>
      </p:sp>
      <p:pic>
        <p:nvPicPr>
          <p:cNvPr id="4" name="Picture 3" descr="A picture containing diagram&#10;&#10;Description automatically generated">
            <a:extLst>
              <a:ext uri="{FF2B5EF4-FFF2-40B4-BE49-F238E27FC236}">
                <a16:creationId xmlns:a16="http://schemas.microsoft.com/office/drawing/2014/main" id="{55981CA9-4F15-4224-AD66-C19B3AEA55E0}"/>
              </a:ext>
            </a:extLst>
          </p:cNvPr>
          <p:cNvPicPr>
            <a:picLocks noChangeAspect="1"/>
          </p:cNvPicPr>
          <p:nvPr/>
        </p:nvPicPr>
        <p:blipFill>
          <a:blip r:embed="rId3"/>
          <a:stretch>
            <a:fillRect/>
          </a:stretch>
        </p:blipFill>
        <p:spPr>
          <a:xfrm>
            <a:off x="628650" y="1357312"/>
            <a:ext cx="7717832" cy="4143375"/>
          </a:xfrm>
          <a:prstGeom prst="rect">
            <a:avLst/>
          </a:prstGeom>
        </p:spPr>
      </p:pic>
    </p:spTree>
    <p:extLst>
      <p:ext uri="{BB962C8B-B14F-4D97-AF65-F5344CB8AC3E}">
        <p14:creationId xmlns:p14="http://schemas.microsoft.com/office/powerpoint/2010/main" val="595867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19AF-EE13-47AD-A499-F5EF39F31ABF}"/>
              </a:ext>
            </a:extLst>
          </p:cNvPr>
          <p:cNvSpPr>
            <a:spLocks noGrp="1"/>
          </p:cNvSpPr>
          <p:nvPr>
            <p:ph type="ctrTitle"/>
          </p:nvPr>
        </p:nvSpPr>
        <p:spPr/>
        <p:txBody>
          <a:bodyPr/>
          <a:lstStyle/>
          <a:p>
            <a:r>
              <a:rPr lang="en-CA" dirty="0"/>
              <a:t>5 steps for treating anaphylaxis</a:t>
            </a:r>
          </a:p>
        </p:txBody>
      </p:sp>
      <p:pic>
        <p:nvPicPr>
          <p:cNvPr id="4" name="Picture 3" descr="Graphical user interface, application&#10;&#10;Description automatically generated">
            <a:extLst>
              <a:ext uri="{FF2B5EF4-FFF2-40B4-BE49-F238E27FC236}">
                <a16:creationId xmlns:a16="http://schemas.microsoft.com/office/drawing/2014/main" id="{51B3E426-07D9-4A3A-8DAE-F69802B7751A}"/>
              </a:ext>
            </a:extLst>
          </p:cNvPr>
          <p:cNvPicPr>
            <a:picLocks noChangeAspect="1"/>
          </p:cNvPicPr>
          <p:nvPr/>
        </p:nvPicPr>
        <p:blipFill>
          <a:blip r:embed="rId3"/>
          <a:stretch>
            <a:fillRect/>
          </a:stretch>
        </p:blipFill>
        <p:spPr>
          <a:xfrm>
            <a:off x="551320" y="1596223"/>
            <a:ext cx="7964030" cy="3665551"/>
          </a:xfrm>
          <a:prstGeom prst="rect">
            <a:avLst/>
          </a:prstGeom>
        </p:spPr>
      </p:pic>
    </p:spTree>
    <p:extLst>
      <p:ext uri="{BB962C8B-B14F-4D97-AF65-F5344CB8AC3E}">
        <p14:creationId xmlns:p14="http://schemas.microsoft.com/office/powerpoint/2010/main" val="2293450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1ACF-8D3C-443C-8E0E-CE4DA24517C8}"/>
              </a:ext>
            </a:extLst>
          </p:cNvPr>
          <p:cNvSpPr>
            <a:spLocks noGrp="1"/>
          </p:cNvSpPr>
          <p:nvPr>
            <p:ph type="title"/>
          </p:nvPr>
        </p:nvSpPr>
        <p:spPr>
          <a:xfrm>
            <a:off x="863429" y="1637871"/>
            <a:ext cx="7551228" cy="3762032"/>
          </a:xfrm>
        </p:spPr>
        <p:txBody>
          <a:bodyPr/>
          <a:lstStyle/>
          <a:p>
            <a:r>
              <a:rPr lang="en-US" sz="6000" b="0" dirty="0"/>
              <a:t>Module 3:</a:t>
            </a:r>
            <a:br>
              <a:rPr lang="en-US" sz="6000" b="0" dirty="0"/>
            </a:br>
            <a:r>
              <a:rPr lang="en-US" sz="6000" b="0" dirty="0"/>
              <a:t>Managing food allergy</a:t>
            </a:r>
          </a:p>
        </p:txBody>
      </p:sp>
    </p:spTree>
    <p:extLst>
      <p:ext uri="{BB962C8B-B14F-4D97-AF65-F5344CB8AC3E}">
        <p14:creationId xmlns:p14="http://schemas.microsoft.com/office/powerpoint/2010/main" val="74290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AC63-000F-4A44-AFD8-F5C94987D717}"/>
              </a:ext>
            </a:extLst>
          </p:cNvPr>
          <p:cNvSpPr>
            <a:spLocks noGrp="1"/>
          </p:cNvSpPr>
          <p:nvPr>
            <p:ph type="ctrTitle"/>
          </p:nvPr>
        </p:nvSpPr>
        <p:spPr>
          <a:xfrm>
            <a:off x="640682" y="108285"/>
            <a:ext cx="8417380" cy="786155"/>
          </a:xfrm>
        </p:spPr>
        <p:txBody>
          <a:bodyPr>
            <a:normAutofit/>
          </a:bodyPr>
          <a:lstStyle/>
          <a:p>
            <a:r>
              <a:rPr lang="en-US" sz="3800" dirty="0"/>
              <a:t>How does someone manage food allergy?</a:t>
            </a:r>
          </a:p>
        </p:txBody>
      </p:sp>
      <p:sp>
        <p:nvSpPr>
          <p:cNvPr id="3" name="Content Placeholder 2">
            <a:extLst>
              <a:ext uri="{FF2B5EF4-FFF2-40B4-BE49-F238E27FC236}">
                <a16:creationId xmlns:a16="http://schemas.microsoft.com/office/drawing/2014/main" id="{8D92C2C7-B776-45B0-8ADF-7834352C4E33}"/>
              </a:ext>
            </a:extLst>
          </p:cNvPr>
          <p:cNvSpPr>
            <a:spLocks noGrp="1"/>
          </p:cNvSpPr>
          <p:nvPr>
            <p:ph type="subTitle" idx="1"/>
          </p:nvPr>
        </p:nvSpPr>
        <p:spPr>
          <a:xfrm>
            <a:off x="759278" y="1461556"/>
            <a:ext cx="4889655" cy="3186644"/>
          </a:xfrm>
        </p:spPr>
        <p:txBody>
          <a:bodyPr>
            <a:normAutofit/>
          </a:bodyPr>
          <a:lstStyle/>
          <a:p>
            <a:pPr marL="457200" indent="-457200">
              <a:buFont typeface="Arial" panose="020B0604020202020204" pitchFamily="34" charset="0"/>
              <a:buChar char="•"/>
            </a:pPr>
            <a:r>
              <a:rPr lang="en-US" sz="2800" dirty="0"/>
              <a:t>Avoid eating what they are allergic to</a:t>
            </a:r>
          </a:p>
          <a:p>
            <a:pPr marL="457200" indent="-457200">
              <a:buFont typeface="Arial" panose="020B0604020202020204" pitchFamily="34" charset="0"/>
              <a:buChar char="•"/>
            </a:pPr>
            <a:r>
              <a:rPr lang="en-US" sz="2800" dirty="0"/>
              <a:t>Knowing what is in their food</a:t>
            </a:r>
          </a:p>
          <a:p>
            <a:pPr marL="457200" indent="-457200">
              <a:buFont typeface="Arial" panose="020B0604020202020204" pitchFamily="34" charset="0"/>
              <a:buChar char="•"/>
            </a:pPr>
            <a:r>
              <a:rPr lang="en-US" sz="2800" dirty="0"/>
              <a:t>Being careful when making food</a:t>
            </a:r>
          </a:p>
          <a:p>
            <a:pPr marL="457200" indent="-457200">
              <a:buFont typeface="Arial" panose="020B0604020202020204" pitchFamily="34" charset="0"/>
              <a:buChar char="•"/>
            </a:pPr>
            <a:r>
              <a:rPr lang="en-US" sz="2800" dirty="0"/>
              <a:t>Properly washing hands and cleaning up after eating</a:t>
            </a:r>
          </a:p>
          <a:p>
            <a:endParaRPr lang="en-US" dirty="0"/>
          </a:p>
        </p:txBody>
      </p:sp>
      <p:pic>
        <p:nvPicPr>
          <p:cNvPr id="5" name="Picture 4" descr="Icon&#10;&#10;Description automatically generated with low confidence">
            <a:extLst>
              <a:ext uri="{FF2B5EF4-FFF2-40B4-BE49-F238E27FC236}">
                <a16:creationId xmlns:a16="http://schemas.microsoft.com/office/drawing/2014/main" id="{92B0FE0F-D716-4473-A53C-20B7337F776F}"/>
              </a:ext>
            </a:extLst>
          </p:cNvPr>
          <p:cNvPicPr>
            <a:picLocks noChangeAspect="1"/>
          </p:cNvPicPr>
          <p:nvPr/>
        </p:nvPicPr>
        <p:blipFill rotWithShape="1">
          <a:blip r:embed="rId3"/>
          <a:srcRect l="27597" t="20067" r="27401" b="20027"/>
          <a:stretch/>
        </p:blipFill>
        <p:spPr>
          <a:xfrm>
            <a:off x="5824402" y="1137055"/>
            <a:ext cx="2560320" cy="3408272"/>
          </a:xfrm>
          <a:prstGeom prst="rect">
            <a:avLst/>
          </a:prstGeom>
        </p:spPr>
      </p:pic>
    </p:spTree>
    <p:extLst>
      <p:ext uri="{BB962C8B-B14F-4D97-AF65-F5344CB8AC3E}">
        <p14:creationId xmlns:p14="http://schemas.microsoft.com/office/powerpoint/2010/main" val="560388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fontScale="90000"/>
          </a:bodyPr>
          <a:lstStyle/>
          <a:p>
            <a:r>
              <a:rPr lang="en-US" dirty="0"/>
              <a:t>Know what is in the food you eat</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745660" y="1355918"/>
            <a:ext cx="3194969" cy="4507862"/>
          </a:xfrm>
        </p:spPr>
        <p:txBody>
          <a:bodyPr>
            <a:normAutofit/>
          </a:bodyPr>
          <a:lstStyle/>
          <a:p>
            <a:pPr marL="457200" indent="-457200">
              <a:buFont typeface="Arial" panose="020B0604020202020204" pitchFamily="34" charset="0"/>
              <a:buChar char="•"/>
            </a:pPr>
            <a:r>
              <a:rPr lang="en-US" sz="2800" dirty="0"/>
              <a:t>Read food labels to understand ingredients</a:t>
            </a:r>
          </a:p>
          <a:p>
            <a:pPr marL="457200" indent="-457200">
              <a:buFont typeface="Arial" panose="020B0604020202020204" pitchFamily="34" charset="0"/>
              <a:buChar char="•"/>
            </a:pPr>
            <a:r>
              <a:rPr lang="en-US" sz="2800" dirty="0"/>
              <a:t>Food labels are on packages of food that list out the ingredients in that food – it is not the same thing as the nutrition label</a:t>
            </a:r>
            <a:endParaRPr lang="en-US" sz="2200" dirty="0"/>
          </a:p>
        </p:txBody>
      </p:sp>
      <p:pic>
        <p:nvPicPr>
          <p:cNvPr id="5" name="Picture 4" descr="Text&#10;&#10;Description automatically generated">
            <a:extLst>
              <a:ext uri="{FF2B5EF4-FFF2-40B4-BE49-F238E27FC236}">
                <a16:creationId xmlns:a16="http://schemas.microsoft.com/office/drawing/2014/main" id="{663C0D50-B0BF-4A56-A29D-670D52056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365" y="1330120"/>
            <a:ext cx="4132942" cy="3214511"/>
          </a:xfrm>
          <a:prstGeom prst="rect">
            <a:avLst/>
          </a:prstGeom>
        </p:spPr>
      </p:pic>
      <p:sp>
        <p:nvSpPr>
          <p:cNvPr id="4" name="TextBox 3">
            <a:extLst>
              <a:ext uri="{FF2B5EF4-FFF2-40B4-BE49-F238E27FC236}">
                <a16:creationId xmlns:a16="http://schemas.microsoft.com/office/drawing/2014/main" id="{1BE4B78C-BDFE-46E8-BA15-4CB5A1AA814F}"/>
              </a:ext>
            </a:extLst>
          </p:cNvPr>
          <p:cNvSpPr txBox="1"/>
          <p:nvPr/>
        </p:nvSpPr>
        <p:spPr>
          <a:xfrm>
            <a:off x="4148365" y="4668772"/>
            <a:ext cx="4581298" cy="1569660"/>
          </a:xfrm>
          <a:prstGeom prst="rect">
            <a:avLst/>
          </a:prstGeom>
          <a:noFill/>
        </p:spPr>
        <p:txBody>
          <a:bodyPr wrap="square" rtlCol="0">
            <a:spAutoFit/>
          </a:bodyPr>
          <a:lstStyle/>
          <a:p>
            <a:r>
              <a:rPr lang="en-CA" sz="2400" dirty="0"/>
              <a:t>People with food allergy should avoid foods that “contain” and “may contain” what they are allergic to. </a:t>
            </a:r>
          </a:p>
        </p:txBody>
      </p:sp>
    </p:spTree>
    <p:extLst>
      <p:ext uri="{BB962C8B-B14F-4D97-AF65-F5344CB8AC3E}">
        <p14:creationId xmlns:p14="http://schemas.microsoft.com/office/powerpoint/2010/main" val="4232346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sz="4000" dirty="0"/>
              <a:t>When making food</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726620" y="1426029"/>
            <a:ext cx="7818665" cy="4573175"/>
          </a:xfrm>
        </p:spPr>
        <p:txBody>
          <a:bodyPr>
            <a:normAutofit/>
          </a:bodyPr>
          <a:lstStyle/>
          <a:p>
            <a:pPr marL="457200" indent="-457200">
              <a:buFont typeface="Arial" panose="020B0604020202020204" pitchFamily="34" charset="0"/>
              <a:buChar char="•"/>
            </a:pPr>
            <a:r>
              <a:rPr lang="en-US" sz="2800" dirty="0"/>
              <a:t>Reduce </a:t>
            </a:r>
            <a:r>
              <a:rPr lang="en-US" sz="2800" b="1" dirty="0"/>
              <a:t>cross-contamination</a:t>
            </a:r>
            <a:r>
              <a:rPr lang="en-US" sz="2800" dirty="0"/>
              <a:t> when making or serving food</a:t>
            </a:r>
          </a:p>
          <a:p>
            <a:pPr marL="457200" indent="-457200">
              <a:buFont typeface="Arial" panose="020B0604020202020204" pitchFamily="34" charset="0"/>
              <a:buChar char="•"/>
            </a:pPr>
            <a:r>
              <a:rPr lang="en-US" sz="2800" dirty="0"/>
              <a:t>It can happen when a food allergen accidentally gets into another food, onto a surface, or in saliva</a:t>
            </a:r>
          </a:p>
        </p:txBody>
      </p:sp>
      <p:pic>
        <p:nvPicPr>
          <p:cNvPr id="5" name="Picture 4" descr="Graphical user interface&#10;&#10;Description automatically generated">
            <a:extLst>
              <a:ext uri="{FF2B5EF4-FFF2-40B4-BE49-F238E27FC236}">
                <a16:creationId xmlns:a16="http://schemas.microsoft.com/office/drawing/2014/main" id="{24DA367E-A57E-47C3-A09D-0F80BBC65C6F}"/>
              </a:ext>
            </a:extLst>
          </p:cNvPr>
          <p:cNvPicPr>
            <a:picLocks noChangeAspect="1"/>
          </p:cNvPicPr>
          <p:nvPr/>
        </p:nvPicPr>
        <p:blipFill>
          <a:blip r:embed="rId3"/>
          <a:stretch>
            <a:fillRect/>
          </a:stretch>
        </p:blipFill>
        <p:spPr>
          <a:xfrm>
            <a:off x="1371602" y="3147997"/>
            <a:ext cx="4647812" cy="3098541"/>
          </a:xfrm>
          <a:prstGeom prst="rect">
            <a:avLst/>
          </a:prstGeom>
        </p:spPr>
      </p:pic>
      <p:sp>
        <p:nvSpPr>
          <p:cNvPr id="13" name="TextBox 12">
            <a:extLst>
              <a:ext uri="{FF2B5EF4-FFF2-40B4-BE49-F238E27FC236}">
                <a16:creationId xmlns:a16="http://schemas.microsoft.com/office/drawing/2014/main" id="{25F3301C-56C9-4F6F-8859-23B3B484FD93}"/>
              </a:ext>
            </a:extLst>
          </p:cNvPr>
          <p:cNvSpPr txBox="1"/>
          <p:nvPr/>
        </p:nvSpPr>
        <p:spPr>
          <a:xfrm>
            <a:off x="5975485" y="3719333"/>
            <a:ext cx="2207567" cy="1938992"/>
          </a:xfrm>
          <a:prstGeom prst="rect">
            <a:avLst/>
          </a:prstGeom>
          <a:noFill/>
        </p:spPr>
        <p:txBody>
          <a:bodyPr wrap="square">
            <a:spAutoFit/>
          </a:bodyPr>
          <a:lstStyle/>
          <a:p>
            <a:pPr algn="ctr"/>
            <a:r>
              <a:rPr lang="en-US" sz="2400" b="1" dirty="0"/>
              <a:t>allergen </a:t>
            </a:r>
            <a:r>
              <a:rPr lang="en-US" sz="2400" dirty="0"/>
              <a:t>=       the food your body thinks is dangerous and reacts to </a:t>
            </a:r>
          </a:p>
        </p:txBody>
      </p:sp>
    </p:spTree>
    <p:extLst>
      <p:ext uri="{BB962C8B-B14F-4D97-AF65-F5344CB8AC3E}">
        <p14:creationId xmlns:p14="http://schemas.microsoft.com/office/powerpoint/2010/main" val="2482720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918924-BE7E-4956-8D3C-6C543C009CCE}"/>
              </a:ext>
            </a:extLst>
          </p:cNvPr>
          <p:cNvPicPr>
            <a:picLocks noChangeAspect="1"/>
          </p:cNvPicPr>
          <p:nvPr/>
        </p:nvPicPr>
        <p:blipFill rotWithShape="1">
          <a:blip r:embed="rId3"/>
          <a:srcRect l="1865" t="3555" r="1657" b="5254"/>
          <a:stretch/>
        </p:blipFill>
        <p:spPr>
          <a:xfrm>
            <a:off x="231310" y="1732445"/>
            <a:ext cx="8570029" cy="4050138"/>
          </a:xfrm>
          <a:prstGeom prst="rect">
            <a:avLst/>
          </a:prstGeom>
        </p:spPr>
      </p:pic>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fontScale="90000"/>
          </a:bodyPr>
          <a:lstStyle/>
          <a:p>
            <a:r>
              <a:rPr lang="en-US" dirty="0"/>
              <a:t>Know what is in the food you eat</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231310" y="1075417"/>
            <a:ext cx="8912690" cy="1094695"/>
          </a:xfrm>
        </p:spPr>
        <p:txBody>
          <a:bodyPr>
            <a:normAutofit fontScale="92500"/>
          </a:bodyPr>
          <a:lstStyle/>
          <a:p>
            <a:pPr marL="457200" indent="-457200">
              <a:buFont typeface="Arial" panose="020B0604020202020204" pitchFamily="34" charset="0"/>
              <a:buChar char="•"/>
            </a:pPr>
            <a:r>
              <a:rPr lang="en-US" sz="2800" dirty="0"/>
              <a:t>Ask questions about ingredients and how food is prepared when eating out or when someone else is making food</a:t>
            </a:r>
            <a:endParaRPr lang="en-US" sz="2200" dirty="0"/>
          </a:p>
        </p:txBody>
      </p:sp>
      <p:sp>
        <p:nvSpPr>
          <p:cNvPr id="4" name="TextBox 3">
            <a:extLst>
              <a:ext uri="{FF2B5EF4-FFF2-40B4-BE49-F238E27FC236}">
                <a16:creationId xmlns:a16="http://schemas.microsoft.com/office/drawing/2014/main" id="{7432FE9D-011E-423F-A208-C5603904B5A3}"/>
              </a:ext>
            </a:extLst>
          </p:cNvPr>
          <p:cNvSpPr txBox="1"/>
          <p:nvPr/>
        </p:nvSpPr>
        <p:spPr>
          <a:xfrm>
            <a:off x="412982" y="2020320"/>
            <a:ext cx="1515830" cy="615553"/>
          </a:xfrm>
          <a:prstGeom prst="rect">
            <a:avLst/>
          </a:prstGeom>
          <a:noFill/>
        </p:spPr>
        <p:txBody>
          <a:bodyPr wrap="square" rtlCol="0">
            <a:spAutoFit/>
          </a:bodyPr>
          <a:lstStyle/>
          <a:p>
            <a:r>
              <a:rPr lang="en-CA" sz="1700" dirty="0"/>
              <a:t>What are the ingredients?</a:t>
            </a:r>
          </a:p>
        </p:txBody>
      </p:sp>
      <p:sp>
        <p:nvSpPr>
          <p:cNvPr id="7" name="TextBox 6">
            <a:extLst>
              <a:ext uri="{FF2B5EF4-FFF2-40B4-BE49-F238E27FC236}">
                <a16:creationId xmlns:a16="http://schemas.microsoft.com/office/drawing/2014/main" id="{AECC7095-89EF-4F5C-82A1-2186D8ED629C}"/>
              </a:ext>
            </a:extLst>
          </p:cNvPr>
          <p:cNvSpPr txBox="1"/>
          <p:nvPr/>
        </p:nvSpPr>
        <p:spPr>
          <a:xfrm>
            <a:off x="6083764" y="1968618"/>
            <a:ext cx="1262979" cy="877163"/>
          </a:xfrm>
          <a:prstGeom prst="rect">
            <a:avLst/>
          </a:prstGeom>
          <a:noFill/>
        </p:spPr>
        <p:txBody>
          <a:bodyPr wrap="square" rtlCol="0">
            <a:spAutoFit/>
          </a:bodyPr>
          <a:lstStyle/>
          <a:p>
            <a:r>
              <a:rPr lang="en-CA" sz="1700" dirty="0"/>
              <a:t>How was the food made?</a:t>
            </a:r>
          </a:p>
        </p:txBody>
      </p:sp>
      <p:sp>
        <p:nvSpPr>
          <p:cNvPr id="9" name="TextBox 8">
            <a:extLst>
              <a:ext uri="{FF2B5EF4-FFF2-40B4-BE49-F238E27FC236}">
                <a16:creationId xmlns:a16="http://schemas.microsoft.com/office/drawing/2014/main" id="{EBA28967-D44E-4922-AAD0-3BCE00ECC3A6}"/>
              </a:ext>
            </a:extLst>
          </p:cNvPr>
          <p:cNvSpPr txBox="1"/>
          <p:nvPr/>
        </p:nvSpPr>
        <p:spPr>
          <a:xfrm>
            <a:off x="4549343" y="2009864"/>
            <a:ext cx="1515830" cy="1138773"/>
          </a:xfrm>
          <a:prstGeom prst="rect">
            <a:avLst/>
          </a:prstGeom>
          <a:noFill/>
        </p:spPr>
        <p:txBody>
          <a:bodyPr wrap="square" rtlCol="0">
            <a:spAutoFit/>
          </a:bodyPr>
          <a:lstStyle/>
          <a:p>
            <a:r>
              <a:rPr lang="en-CA" sz="1700" dirty="0"/>
              <a:t>Is this food safe for someone with a food allergy?</a:t>
            </a:r>
          </a:p>
        </p:txBody>
      </p:sp>
      <p:sp>
        <p:nvSpPr>
          <p:cNvPr id="8" name="TextBox 7">
            <a:extLst>
              <a:ext uri="{FF2B5EF4-FFF2-40B4-BE49-F238E27FC236}">
                <a16:creationId xmlns:a16="http://schemas.microsoft.com/office/drawing/2014/main" id="{0F4698F0-3866-4228-A8A8-4A57429208E5}"/>
              </a:ext>
            </a:extLst>
          </p:cNvPr>
          <p:cNvSpPr txBox="1"/>
          <p:nvPr/>
        </p:nvSpPr>
        <p:spPr>
          <a:xfrm>
            <a:off x="1622675" y="2359116"/>
            <a:ext cx="1515830" cy="877163"/>
          </a:xfrm>
          <a:prstGeom prst="rect">
            <a:avLst/>
          </a:prstGeom>
          <a:noFill/>
        </p:spPr>
        <p:txBody>
          <a:bodyPr wrap="square" rtlCol="0">
            <a:spAutoFit/>
          </a:bodyPr>
          <a:lstStyle/>
          <a:p>
            <a:r>
              <a:rPr lang="en-CA" sz="1700" dirty="0"/>
              <a:t>Did you use separate utensils?</a:t>
            </a:r>
          </a:p>
        </p:txBody>
      </p:sp>
      <p:sp>
        <p:nvSpPr>
          <p:cNvPr id="10" name="TextBox 9">
            <a:extLst>
              <a:ext uri="{FF2B5EF4-FFF2-40B4-BE49-F238E27FC236}">
                <a16:creationId xmlns:a16="http://schemas.microsoft.com/office/drawing/2014/main" id="{C623BD23-C83F-44BC-9BC2-11BE00EBD0B6}"/>
              </a:ext>
            </a:extLst>
          </p:cNvPr>
          <p:cNvSpPr txBox="1"/>
          <p:nvPr/>
        </p:nvSpPr>
        <p:spPr>
          <a:xfrm>
            <a:off x="2920756" y="2051339"/>
            <a:ext cx="1515830" cy="615553"/>
          </a:xfrm>
          <a:prstGeom prst="rect">
            <a:avLst/>
          </a:prstGeom>
          <a:noFill/>
        </p:spPr>
        <p:txBody>
          <a:bodyPr wrap="square" rtlCol="0">
            <a:spAutoFit/>
          </a:bodyPr>
          <a:lstStyle/>
          <a:p>
            <a:r>
              <a:rPr lang="en-CA" sz="1700" dirty="0"/>
              <a:t>Did you wash your hands?</a:t>
            </a:r>
          </a:p>
        </p:txBody>
      </p:sp>
      <p:sp>
        <p:nvSpPr>
          <p:cNvPr id="11" name="TextBox 10">
            <a:extLst>
              <a:ext uri="{FF2B5EF4-FFF2-40B4-BE49-F238E27FC236}">
                <a16:creationId xmlns:a16="http://schemas.microsoft.com/office/drawing/2014/main" id="{F3BB397D-1B14-4AAD-90F3-C7AE1C0520B7}"/>
              </a:ext>
            </a:extLst>
          </p:cNvPr>
          <p:cNvSpPr txBox="1"/>
          <p:nvPr/>
        </p:nvSpPr>
        <p:spPr>
          <a:xfrm>
            <a:off x="7145504" y="1980352"/>
            <a:ext cx="1655836" cy="1138773"/>
          </a:xfrm>
          <a:prstGeom prst="rect">
            <a:avLst/>
          </a:prstGeom>
          <a:noFill/>
        </p:spPr>
        <p:txBody>
          <a:bodyPr wrap="square" rtlCol="0">
            <a:spAutoFit/>
          </a:bodyPr>
          <a:lstStyle/>
          <a:p>
            <a:r>
              <a:rPr lang="en-CA" sz="1700" dirty="0"/>
              <a:t>Did you clean</a:t>
            </a:r>
          </a:p>
          <a:p>
            <a:r>
              <a:rPr lang="en-CA" sz="1700" dirty="0"/>
              <a:t>the surfaces you used to make</a:t>
            </a:r>
          </a:p>
          <a:p>
            <a:r>
              <a:rPr lang="en-CA" sz="1700" dirty="0"/>
              <a:t>the food?</a:t>
            </a:r>
          </a:p>
        </p:txBody>
      </p:sp>
    </p:spTree>
    <p:extLst>
      <p:ext uri="{BB962C8B-B14F-4D97-AF65-F5344CB8AC3E}">
        <p14:creationId xmlns:p14="http://schemas.microsoft.com/office/powerpoint/2010/main" val="2141128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Wash hands and clean up</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740229" y="1458686"/>
            <a:ext cx="7372350" cy="4540519"/>
          </a:xfrm>
        </p:spPr>
        <p:txBody>
          <a:bodyPr>
            <a:normAutofit/>
          </a:bodyPr>
          <a:lstStyle/>
          <a:p>
            <a:pPr marL="457200" indent="-457200">
              <a:buFont typeface="Arial" panose="020B0604020202020204" pitchFamily="34" charset="0"/>
              <a:buChar char="•"/>
            </a:pPr>
            <a:r>
              <a:rPr lang="en-US" sz="2800" dirty="0"/>
              <a:t>Wash your hands with soap before and after eating</a:t>
            </a:r>
          </a:p>
          <a:p>
            <a:pPr marL="457200" indent="-457200">
              <a:buFont typeface="Arial" panose="020B0604020202020204" pitchFamily="34" charset="0"/>
              <a:buChar char="•"/>
            </a:pPr>
            <a:r>
              <a:rPr lang="en-US" sz="2800" dirty="0"/>
              <a:t>Clean up after yourself after eating</a:t>
            </a:r>
            <a:endParaRPr lang="en-US" sz="2200" dirty="0"/>
          </a:p>
        </p:txBody>
      </p:sp>
      <p:pic>
        <p:nvPicPr>
          <p:cNvPr id="3074" name="2A3AE14C-ECDF-4BF7-A786-16E6E7A2CBBF">
            <a:extLst>
              <a:ext uri="{FF2B5EF4-FFF2-40B4-BE49-F238E27FC236}">
                <a16:creationId xmlns:a16="http://schemas.microsoft.com/office/drawing/2014/main" id="{76751DB1-B3A2-4019-9C53-46D0EE54A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955" y="3298751"/>
            <a:ext cx="2286663" cy="228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E23767EB-003F-42A0-8F9D-4B2D471651F6">
            <a:extLst>
              <a:ext uri="{FF2B5EF4-FFF2-40B4-BE49-F238E27FC236}">
                <a16:creationId xmlns:a16="http://schemas.microsoft.com/office/drawing/2014/main" id="{AD69805A-CE45-42A2-83AC-F0613B1B8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348" y="3295301"/>
            <a:ext cx="2286664" cy="22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558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CF3A-28B2-4C7F-A487-0503F82FDC33}"/>
              </a:ext>
            </a:extLst>
          </p:cNvPr>
          <p:cNvSpPr>
            <a:spLocks noGrp="1"/>
          </p:cNvSpPr>
          <p:nvPr>
            <p:ph type="ctrTitle"/>
          </p:nvPr>
        </p:nvSpPr>
        <p:spPr>
          <a:xfrm>
            <a:off x="628649" y="115888"/>
            <a:ext cx="8254093" cy="786155"/>
          </a:xfrm>
        </p:spPr>
        <p:txBody>
          <a:bodyPr>
            <a:normAutofit/>
          </a:bodyPr>
          <a:lstStyle/>
          <a:p>
            <a:r>
              <a:rPr lang="en-US" dirty="0"/>
              <a:t>Be ready for a reaction</a:t>
            </a:r>
          </a:p>
        </p:txBody>
      </p:sp>
      <p:sp>
        <p:nvSpPr>
          <p:cNvPr id="3" name="Content Placeholder 2">
            <a:extLst>
              <a:ext uri="{FF2B5EF4-FFF2-40B4-BE49-F238E27FC236}">
                <a16:creationId xmlns:a16="http://schemas.microsoft.com/office/drawing/2014/main" id="{A1F22C89-9993-43CA-8BA6-A8A53FFBFB88}"/>
              </a:ext>
            </a:extLst>
          </p:cNvPr>
          <p:cNvSpPr>
            <a:spLocks noGrp="1"/>
          </p:cNvSpPr>
          <p:nvPr>
            <p:ph type="subTitle" idx="1"/>
          </p:nvPr>
        </p:nvSpPr>
        <p:spPr>
          <a:xfrm>
            <a:off x="729343" y="1458686"/>
            <a:ext cx="7615917" cy="2405743"/>
          </a:xfrm>
        </p:spPr>
        <p:txBody>
          <a:bodyPr>
            <a:normAutofit/>
          </a:bodyPr>
          <a:lstStyle/>
          <a:p>
            <a:pPr marL="228600" indent="-457200">
              <a:buFont typeface="Arial" panose="020B0604020202020204" pitchFamily="34" charset="0"/>
              <a:buChar char="•"/>
            </a:pPr>
            <a:r>
              <a:rPr lang="en-US" sz="2800" dirty="0"/>
              <a:t>Be able to recognize the symptoms of a reaction</a:t>
            </a:r>
          </a:p>
          <a:p>
            <a:pPr marL="228600" indent="-457200">
              <a:buFont typeface="Arial" panose="020B0604020202020204" pitchFamily="34" charset="0"/>
              <a:buChar char="•"/>
            </a:pPr>
            <a:r>
              <a:rPr lang="en-US" sz="2800" dirty="0"/>
              <a:t>Know how to use an epinephrine auto-injector</a:t>
            </a:r>
          </a:p>
          <a:p>
            <a:pPr marL="228600" indent="-457200">
              <a:buFont typeface="Arial" panose="020B0604020202020204" pitchFamily="34" charset="0"/>
              <a:buChar char="•"/>
            </a:pPr>
            <a:r>
              <a:rPr lang="en-US" sz="2800" dirty="0"/>
              <a:t>Ask for help from an adult as needed</a:t>
            </a:r>
          </a:p>
          <a:p>
            <a:pPr lvl="1"/>
            <a:endParaRPr lang="en-US" sz="2600" dirty="0"/>
          </a:p>
        </p:txBody>
      </p:sp>
      <p:pic>
        <p:nvPicPr>
          <p:cNvPr id="5" name="Picture 4" descr="A picture containing shape&#10;&#10;Description automatically generated">
            <a:extLst>
              <a:ext uri="{FF2B5EF4-FFF2-40B4-BE49-F238E27FC236}">
                <a16:creationId xmlns:a16="http://schemas.microsoft.com/office/drawing/2014/main" id="{E43677DC-6AB9-4E2A-BC63-660982FE697F}"/>
              </a:ext>
            </a:extLst>
          </p:cNvPr>
          <p:cNvPicPr>
            <a:picLocks noChangeAspect="1"/>
          </p:cNvPicPr>
          <p:nvPr/>
        </p:nvPicPr>
        <p:blipFill rotWithShape="1">
          <a:blip r:embed="rId3"/>
          <a:srcRect l="15983" t="10195" r="15226" b="8938"/>
          <a:stretch/>
        </p:blipFill>
        <p:spPr>
          <a:xfrm>
            <a:off x="5562599" y="3331029"/>
            <a:ext cx="1759403" cy="2068285"/>
          </a:xfrm>
          <a:prstGeom prst="rect">
            <a:avLst/>
          </a:prstGeom>
        </p:spPr>
      </p:pic>
    </p:spTree>
    <p:extLst>
      <p:ext uri="{BB962C8B-B14F-4D97-AF65-F5344CB8AC3E}">
        <p14:creationId xmlns:p14="http://schemas.microsoft.com/office/powerpoint/2010/main" val="3280774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chor="b"/>
          <a:lstStyle/>
          <a:p>
            <a:r>
              <a:rPr lang="en-US" dirty="0"/>
              <a:t>Meet Caroline</a:t>
            </a:r>
          </a:p>
        </p:txBody>
      </p:sp>
      <p:sp>
        <p:nvSpPr>
          <p:cNvPr id="5" name="TextBox 4">
            <a:extLst>
              <a:ext uri="{FF2B5EF4-FFF2-40B4-BE49-F238E27FC236}">
                <a16:creationId xmlns:a16="http://schemas.microsoft.com/office/drawing/2014/main" id="{FFF31871-B6E9-40BA-977C-D2D8DB29595D}"/>
              </a:ext>
            </a:extLst>
          </p:cNvPr>
          <p:cNvSpPr txBox="1"/>
          <p:nvPr/>
        </p:nvSpPr>
        <p:spPr>
          <a:xfrm>
            <a:off x="2028825" y="5447910"/>
            <a:ext cx="4572000" cy="369332"/>
          </a:xfrm>
          <a:prstGeom prst="rect">
            <a:avLst/>
          </a:prstGeom>
          <a:noFill/>
        </p:spPr>
        <p:txBody>
          <a:bodyPr wrap="square">
            <a:spAutoFit/>
          </a:bodyPr>
          <a:lstStyle/>
          <a:p>
            <a:pPr algn="ctr"/>
            <a:r>
              <a:rPr lang="en-CA" sz="1800" dirty="0">
                <a:effectLst/>
                <a:latin typeface="Calibri" panose="020F0502020204030204" pitchFamily="34" charset="0"/>
                <a:ea typeface="Calibri" panose="020F0502020204030204" pitchFamily="34" charset="0"/>
              </a:rPr>
              <a:t>Link: </a:t>
            </a:r>
            <a:r>
              <a:rPr lang="en-CA" sz="18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https://youtu.be/_WZkdElABGw</a:t>
            </a:r>
            <a:r>
              <a:rPr lang="en-CA" sz="1800" dirty="0">
                <a:effectLst/>
                <a:latin typeface="Calibri" panose="020F0502020204030204" pitchFamily="34" charset="0"/>
                <a:ea typeface="Calibri" panose="020F0502020204030204" pitchFamily="34" charset="0"/>
              </a:rPr>
              <a:t>  </a:t>
            </a:r>
            <a:endParaRPr lang="en-US" dirty="0"/>
          </a:p>
        </p:txBody>
      </p:sp>
      <p:pic>
        <p:nvPicPr>
          <p:cNvPr id="10" name="Picture 9">
            <a:hlinkClick r:id="rId4"/>
            <a:extLst>
              <a:ext uri="{FF2B5EF4-FFF2-40B4-BE49-F238E27FC236}">
                <a16:creationId xmlns:a16="http://schemas.microsoft.com/office/drawing/2014/main" id="{20C4AB66-75AF-4C7E-89FC-D85214A1C1EE}"/>
              </a:ext>
            </a:extLst>
          </p:cNvPr>
          <p:cNvPicPr>
            <a:picLocks noChangeAspect="1"/>
          </p:cNvPicPr>
          <p:nvPr/>
        </p:nvPicPr>
        <p:blipFill rotWithShape="1">
          <a:blip r:embed="rId5"/>
          <a:srcRect l="13290" t="13319" r="13552" b="15750"/>
          <a:stretch/>
        </p:blipFill>
        <p:spPr>
          <a:xfrm>
            <a:off x="1215189" y="1612232"/>
            <a:ext cx="6689558" cy="3513221"/>
          </a:xfrm>
          <a:prstGeom prst="rect">
            <a:avLst/>
          </a:prstGeom>
        </p:spPr>
      </p:pic>
    </p:spTree>
    <p:extLst>
      <p:ext uri="{BB962C8B-B14F-4D97-AF65-F5344CB8AC3E}">
        <p14:creationId xmlns:p14="http://schemas.microsoft.com/office/powerpoint/2010/main" val="2163722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with low confidence">
            <a:extLst>
              <a:ext uri="{FF2B5EF4-FFF2-40B4-BE49-F238E27FC236}">
                <a16:creationId xmlns:a16="http://schemas.microsoft.com/office/drawing/2014/main" id="{2E647A89-368C-4F0F-B6B4-A987C0CFD9B1}"/>
              </a:ext>
            </a:extLst>
          </p:cNvPr>
          <p:cNvPicPr>
            <a:picLocks noChangeAspect="1"/>
          </p:cNvPicPr>
          <p:nvPr/>
        </p:nvPicPr>
        <p:blipFill rotWithShape="1">
          <a:blip r:embed="rId3"/>
          <a:srcRect l="6875" t="26296" r="5790" b="11304"/>
          <a:stretch/>
        </p:blipFill>
        <p:spPr>
          <a:xfrm>
            <a:off x="1444537" y="3375142"/>
            <a:ext cx="6254926" cy="2902475"/>
          </a:xfrm>
          <a:prstGeom prst="rect">
            <a:avLst/>
          </a:prstGeom>
        </p:spPr>
      </p:pic>
      <p:sp>
        <p:nvSpPr>
          <p:cNvPr id="2" name="Title 1">
            <a:extLst>
              <a:ext uri="{FF2B5EF4-FFF2-40B4-BE49-F238E27FC236}">
                <a16:creationId xmlns:a16="http://schemas.microsoft.com/office/drawing/2014/main" id="{38DACF3A-28B2-4C7F-A487-0503F82FDC33}"/>
              </a:ext>
            </a:extLst>
          </p:cNvPr>
          <p:cNvSpPr>
            <a:spLocks noGrp="1"/>
          </p:cNvSpPr>
          <p:nvPr>
            <p:ph type="ctrTitle"/>
          </p:nvPr>
        </p:nvSpPr>
        <p:spPr>
          <a:xfrm>
            <a:off x="628650" y="115888"/>
            <a:ext cx="8297636" cy="786155"/>
          </a:xfrm>
        </p:spPr>
        <p:txBody>
          <a:bodyPr>
            <a:normAutofit/>
          </a:bodyPr>
          <a:lstStyle/>
          <a:p>
            <a:r>
              <a:rPr lang="en-US" dirty="0"/>
              <a:t>Talk about it</a:t>
            </a:r>
          </a:p>
        </p:txBody>
      </p:sp>
      <p:sp>
        <p:nvSpPr>
          <p:cNvPr id="3" name="Content Placeholder 2">
            <a:extLst>
              <a:ext uri="{FF2B5EF4-FFF2-40B4-BE49-F238E27FC236}">
                <a16:creationId xmlns:a16="http://schemas.microsoft.com/office/drawing/2014/main" id="{A1F22C89-9993-43CA-8BA6-A8A53FFBFB88}"/>
              </a:ext>
            </a:extLst>
          </p:cNvPr>
          <p:cNvSpPr>
            <a:spLocks noGrp="1"/>
          </p:cNvSpPr>
          <p:nvPr>
            <p:ph type="subTitle" idx="1"/>
          </p:nvPr>
        </p:nvSpPr>
        <p:spPr>
          <a:xfrm>
            <a:off x="726620" y="1458686"/>
            <a:ext cx="7252609" cy="2223303"/>
          </a:xfrm>
        </p:spPr>
        <p:txBody>
          <a:bodyPr>
            <a:normAutofit/>
          </a:bodyPr>
          <a:lstStyle/>
          <a:p>
            <a:pPr marL="457200" indent="-457200">
              <a:buFont typeface="Arial" panose="020B0604020202020204" pitchFamily="34" charset="0"/>
              <a:buChar char="•"/>
            </a:pPr>
            <a:r>
              <a:rPr lang="en-US" sz="2800" dirty="0"/>
              <a:t>Talk to friends and classmates about their food allergy</a:t>
            </a:r>
          </a:p>
          <a:p>
            <a:pPr marL="457200" indent="-457200">
              <a:buFont typeface="Arial" panose="020B0604020202020204" pitchFamily="34" charset="0"/>
              <a:buChar char="•"/>
            </a:pPr>
            <a:r>
              <a:rPr lang="en-US" sz="2800" dirty="0"/>
              <a:t>Have them explain what they do to stay safe</a:t>
            </a:r>
          </a:p>
          <a:p>
            <a:pPr marL="457200" indent="-457200">
              <a:buFont typeface="Arial" panose="020B0604020202020204" pitchFamily="34" charset="0"/>
              <a:buChar char="•"/>
            </a:pPr>
            <a:r>
              <a:rPr lang="en-US" sz="2800" dirty="0"/>
              <a:t>Ask how you can support them</a:t>
            </a:r>
          </a:p>
        </p:txBody>
      </p:sp>
    </p:spTree>
    <p:extLst>
      <p:ext uri="{BB962C8B-B14F-4D97-AF65-F5344CB8AC3E}">
        <p14:creationId xmlns:p14="http://schemas.microsoft.com/office/powerpoint/2010/main" val="2901412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AC63-000F-4A44-AFD8-F5C94987D717}"/>
              </a:ext>
            </a:extLst>
          </p:cNvPr>
          <p:cNvSpPr>
            <a:spLocks noGrp="1"/>
          </p:cNvSpPr>
          <p:nvPr>
            <p:ph type="ctrTitle"/>
          </p:nvPr>
        </p:nvSpPr>
        <p:spPr>
          <a:xfrm>
            <a:off x="628650" y="115888"/>
            <a:ext cx="8417380" cy="786155"/>
          </a:xfrm>
        </p:spPr>
        <p:txBody>
          <a:bodyPr>
            <a:normAutofit fontScale="90000"/>
          </a:bodyPr>
          <a:lstStyle/>
          <a:p>
            <a:r>
              <a:rPr lang="en-US" dirty="0"/>
              <a:t>How Caroline managed food allergies</a:t>
            </a:r>
          </a:p>
        </p:txBody>
      </p:sp>
      <p:sp>
        <p:nvSpPr>
          <p:cNvPr id="4" name="TextBox 3">
            <a:extLst>
              <a:ext uri="{FF2B5EF4-FFF2-40B4-BE49-F238E27FC236}">
                <a16:creationId xmlns:a16="http://schemas.microsoft.com/office/drawing/2014/main" id="{A9AC1233-3ED9-4443-9473-EA3B5A342C17}"/>
              </a:ext>
            </a:extLst>
          </p:cNvPr>
          <p:cNvSpPr txBox="1"/>
          <p:nvPr/>
        </p:nvSpPr>
        <p:spPr>
          <a:xfrm>
            <a:off x="120316" y="1177798"/>
            <a:ext cx="8734925" cy="5139869"/>
          </a:xfrm>
          <a:prstGeom prst="rect">
            <a:avLst/>
          </a:prstGeom>
          <a:noFill/>
        </p:spPr>
        <p:txBody>
          <a:bodyPr wrap="square">
            <a:spAutoFit/>
          </a:bodyPr>
          <a:lstStyle/>
          <a:p>
            <a:pPr algn="ctr"/>
            <a:r>
              <a:rPr lang="en-US" sz="2800" dirty="0"/>
              <a:t>Watch this </a:t>
            </a:r>
            <a:r>
              <a:rPr lang="en-US" sz="2800" dirty="0">
                <a:hlinkClick r:id="rId3"/>
              </a:rPr>
              <a:t>video</a:t>
            </a:r>
            <a:r>
              <a:rPr lang="en-US" sz="2800" dirty="0"/>
              <a:t> to learn how Caroline managed her    food allergies and how others helped.</a:t>
            </a:r>
          </a:p>
          <a:p>
            <a:pPr algn="ctr"/>
            <a:endParaRPr lang="en-US" sz="2800" dirty="0"/>
          </a:p>
          <a:p>
            <a:pPr algn="ctr"/>
            <a:endParaRPr lang="en-US" sz="2800"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Link: </a:t>
            </a:r>
            <a:r>
              <a:rPr lang="en-US" dirty="0">
                <a:hlinkClick r:id="rId3"/>
              </a:rPr>
              <a:t>https://youtu.be/JT3d2tUs0Fc</a:t>
            </a:r>
            <a:r>
              <a:rPr lang="en-US" dirty="0"/>
              <a:t> </a:t>
            </a:r>
            <a:endParaRPr lang="en-CA" dirty="0">
              <a:highlight>
                <a:srgbClr val="FFFF00"/>
              </a:highlight>
            </a:endParaRPr>
          </a:p>
        </p:txBody>
      </p:sp>
      <p:pic>
        <p:nvPicPr>
          <p:cNvPr id="7" name="Picture 6">
            <a:hlinkClick r:id="rId3"/>
            <a:extLst>
              <a:ext uri="{FF2B5EF4-FFF2-40B4-BE49-F238E27FC236}">
                <a16:creationId xmlns:a16="http://schemas.microsoft.com/office/drawing/2014/main" id="{74CF9A4E-89F8-4E98-92EA-9B6F9CF36A3A}"/>
              </a:ext>
            </a:extLst>
          </p:cNvPr>
          <p:cNvPicPr>
            <a:picLocks noChangeAspect="1"/>
          </p:cNvPicPr>
          <p:nvPr/>
        </p:nvPicPr>
        <p:blipFill rotWithShape="1">
          <a:blip r:embed="rId4"/>
          <a:srcRect l="12500" t="14022" r="13947" b="16721"/>
          <a:stretch/>
        </p:blipFill>
        <p:spPr>
          <a:xfrm>
            <a:off x="1124951" y="2249905"/>
            <a:ext cx="6725653" cy="3430297"/>
          </a:xfrm>
          <a:prstGeom prst="rect">
            <a:avLst/>
          </a:prstGeom>
        </p:spPr>
      </p:pic>
    </p:spTree>
    <p:extLst>
      <p:ext uri="{BB962C8B-B14F-4D97-AF65-F5344CB8AC3E}">
        <p14:creationId xmlns:p14="http://schemas.microsoft.com/office/powerpoint/2010/main" val="389972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1ACF-8D3C-443C-8E0E-CE4DA24517C8}"/>
              </a:ext>
            </a:extLst>
          </p:cNvPr>
          <p:cNvSpPr>
            <a:spLocks noGrp="1"/>
          </p:cNvSpPr>
          <p:nvPr>
            <p:ph type="title"/>
          </p:nvPr>
        </p:nvSpPr>
        <p:spPr>
          <a:xfrm>
            <a:off x="863429" y="1637871"/>
            <a:ext cx="7420600" cy="3762032"/>
          </a:xfrm>
        </p:spPr>
        <p:txBody>
          <a:bodyPr/>
          <a:lstStyle/>
          <a:p>
            <a:r>
              <a:rPr lang="en-US" sz="6000" b="0" dirty="0"/>
              <a:t>Module 4: </a:t>
            </a:r>
            <a:br>
              <a:rPr lang="en-US" sz="6000" b="0" dirty="0"/>
            </a:br>
            <a:r>
              <a:rPr lang="en-US" sz="6000" b="0" dirty="0"/>
              <a:t>Being a food allergy ally</a:t>
            </a:r>
          </a:p>
        </p:txBody>
      </p:sp>
    </p:spTree>
    <p:extLst>
      <p:ext uri="{BB962C8B-B14F-4D97-AF65-F5344CB8AC3E}">
        <p14:creationId xmlns:p14="http://schemas.microsoft.com/office/powerpoint/2010/main" val="3526418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16B00793-ABE4-42F0-8F46-566745A25051}"/>
              </a:ext>
            </a:extLst>
          </p:cNvPr>
          <p:cNvPicPr>
            <a:picLocks noChangeAspect="1"/>
          </p:cNvPicPr>
          <p:nvPr/>
        </p:nvPicPr>
        <p:blipFill rotWithShape="1">
          <a:blip r:embed="rId3"/>
          <a:srcRect b="4595"/>
          <a:stretch/>
        </p:blipFill>
        <p:spPr>
          <a:xfrm>
            <a:off x="1432120" y="4018696"/>
            <a:ext cx="3139880" cy="2319041"/>
          </a:xfrm>
          <a:prstGeom prst="rect">
            <a:avLst/>
          </a:prstGeom>
        </p:spPr>
      </p:pic>
      <p:sp>
        <p:nvSpPr>
          <p:cNvPr id="2" name="Title 1">
            <a:extLst>
              <a:ext uri="{FF2B5EF4-FFF2-40B4-BE49-F238E27FC236}">
                <a16:creationId xmlns:a16="http://schemas.microsoft.com/office/drawing/2014/main" id="{38DACF3A-28B2-4C7F-A487-0503F82FDC33}"/>
              </a:ext>
            </a:extLst>
          </p:cNvPr>
          <p:cNvSpPr>
            <a:spLocks noGrp="1"/>
          </p:cNvSpPr>
          <p:nvPr>
            <p:ph type="ctrTitle"/>
          </p:nvPr>
        </p:nvSpPr>
        <p:spPr>
          <a:xfrm>
            <a:off x="628649" y="115888"/>
            <a:ext cx="8330293" cy="786155"/>
          </a:xfrm>
        </p:spPr>
        <p:txBody>
          <a:bodyPr>
            <a:normAutofit/>
          </a:bodyPr>
          <a:lstStyle/>
          <a:p>
            <a:r>
              <a:rPr lang="en-US" dirty="0"/>
              <a:t>Imagine what it’s like</a:t>
            </a:r>
          </a:p>
        </p:txBody>
      </p:sp>
      <p:sp>
        <p:nvSpPr>
          <p:cNvPr id="4" name="TextBox 3">
            <a:extLst>
              <a:ext uri="{FF2B5EF4-FFF2-40B4-BE49-F238E27FC236}">
                <a16:creationId xmlns:a16="http://schemas.microsoft.com/office/drawing/2014/main" id="{0FCCECE6-2D17-4A0D-BB4D-5E2E2AFF8D2E}"/>
              </a:ext>
            </a:extLst>
          </p:cNvPr>
          <p:cNvSpPr txBox="1"/>
          <p:nvPr/>
        </p:nvSpPr>
        <p:spPr>
          <a:xfrm>
            <a:off x="678656" y="1170278"/>
            <a:ext cx="7786688" cy="3108543"/>
          </a:xfrm>
          <a:prstGeom prst="rect">
            <a:avLst/>
          </a:prstGeom>
          <a:noFill/>
        </p:spPr>
        <p:txBody>
          <a:bodyPr wrap="square">
            <a:spAutoFit/>
          </a:bodyPr>
          <a:lstStyle/>
          <a:p>
            <a:r>
              <a:rPr lang="en-US" sz="2800" dirty="0"/>
              <a:t>Imagine you had a food allergy, what do you think of – do you feel worried, scared, indifferent? </a:t>
            </a:r>
          </a:p>
          <a:p>
            <a:endParaRPr lang="en-US" sz="2800" dirty="0"/>
          </a:p>
          <a:p>
            <a:r>
              <a:rPr lang="en-US" sz="2800" dirty="0"/>
              <a:t>How might having a food allergy affect your life? Would it be any different for you at school, at team sports, going out to eat with friends, at birthday parties? </a:t>
            </a:r>
            <a:endParaRPr lang="en-CA" sz="2800" dirty="0"/>
          </a:p>
        </p:txBody>
      </p:sp>
      <p:pic>
        <p:nvPicPr>
          <p:cNvPr id="5" name="Picture 4" descr="A group of kids sitting at a table&#10;&#10;Description automatically generated with low confidence">
            <a:extLst>
              <a:ext uri="{FF2B5EF4-FFF2-40B4-BE49-F238E27FC236}">
                <a16:creationId xmlns:a16="http://schemas.microsoft.com/office/drawing/2014/main" id="{29D3671A-3302-4E00-A12B-7F2B9FF47B3C}"/>
              </a:ext>
            </a:extLst>
          </p:cNvPr>
          <p:cNvPicPr>
            <a:picLocks noChangeAspect="1"/>
          </p:cNvPicPr>
          <p:nvPr/>
        </p:nvPicPr>
        <p:blipFill rotWithShape="1">
          <a:blip r:embed="rId4"/>
          <a:srcRect r="37288"/>
          <a:stretch/>
        </p:blipFill>
        <p:spPr>
          <a:xfrm>
            <a:off x="5293518" y="3860223"/>
            <a:ext cx="3171826" cy="1899691"/>
          </a:xfrm>
          <a:prstGeom prst="rect">
            <a:avLst/>
          </a:prstGeom>
        </p:spPr>
      </p:pic>
    </p:spTree>
    <p:extLst>
      <p:ext uri="{BB962C8B-B14F-4D97-AF65-F5344CB8AC3E}">
        <p14:creationId xmlns:p14="http://schemas.microsoft.com/office/powerpoint/2010/main" val="4060139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CF3A-28B2-4C7F-A487-0503F82FDC33}"/>
              </a:ext>
            </a:extLst>
          </p:cNvPr>
          <p:cNvSpPr>
            <a:spLocks noGrp="1"/>
          </p:cNvSpPr>
          <p:nvPr>
            <p:ph type="ctrTitle"/>
          </p:nvPr>
        </p:nvSpPr>
        <p:spPr>
          <a:xfrm>
            <a:off x="628649" y="348874"/>
            <a:ext cx="8330293" cy="786155"/>
          </a:xfrm>
        </p:spPr>
        <p:txBody>
          <a:bodyPr>
            <a:normAutofit fontScale="90000"/>
          </a:bodyPr>
          <a:lstStyle/>
          <a:p>
            <a:r>
              <a:rPr lang="en-US" dirty="0"/>
              <a:t>Here’s what kids with food allergy across Canada have said</a:t>
            </a:r>
          </a:p>
        </p:txBody>
      </p:sp>
      <p:sp>
        <p:nvSpPr>
          <p:cNvPr id="9" name="Speech Bubble: Oval 8">
            <a:extLst>
              <a:ext uri="{FF2B5EF4-FFF2-40B4-BE49-F238E27FC236}">
                <a16:creationId xmlns:a16="http://schemas.microsoft.com/office/drawing/2014/main" id="{B319626D-ABF1-4407-970B-B4E1FD5B9414}"/>
              </a:ext>
            </a:extLst>
          </p:cNvPr>
          <p:cNvSpPr>
            <a:spLocks noChangeAspect="1"/>
          </p:cNvSpPr>
          <p:nvPr/>
        </p:nvSpPr>
        <p:spPr>
          <a:xfrm>
            <a:off x="365213" y="1616759"/>
            <a:ext cx="2348273" cy="1980598"/>
          </a:xfrm>
          <a:prstGeom prst="wedgeEllipseCallout">
            <a:avLst>
              <a:gd name="adj1" fmla="val 17498"/>
              <a:gd name="adj2" fmla="val -6157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I’m scared about having an allergic reaction.</a:t>
            </a:r>
          </a:p>
        </p:txBody>
      </p:sp>
      <p:sp>
        <p:nvSpPr>
          <p:cNvPr id="10" name="Speech Bubble: Oval 9">
            <a:extLst>
              <a:ext uri="{FF2B5EF4-FFF2-40B4-BE49-F238E27FC236}">
                <a16:creationId xmlns:a16="http://schemas.microsoft.com/office/drawing/2014/main" id="{4570E62F-E9EE-4E68-A8AB-E1AA677230B3}"/>
              </a:ext>
            </a:extLst>
          </p:cNvPr>
          <p:cNvSpPr>
            <a:spLocks noChangeAspect="1"/>
          </p:cNvSpPr>
          <p:nvPr/>
        </p:nvSpPr>
        <p:spPr>
          <a:xfrm flipH="1">
            <a:off x="5959080" y="3803296"/>
            <a:ext cx="2248295" cy="1984161"/>
          </a:xfrm>
          <a:prstGeom prst="wedgeEllipseCallout">
            <a:avLst>
              <a:gd name="adj1" fmla="val -2404"/>
              <a:gd name="adj2" fmla="val 625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 don’t want to carry my auto-injector, it makes me feel different.</a:t>
            </a:r>
          </a:p>
        </p:txBody>
      </p:sp>
      <p:sp>
        <p:nvSpPr>
          <p:cNvPr id="11" name="Speech Bubble: Oval 10">
            <a:extLst>
              <a:ext uri="{FF2B5EF4-FFF2-40B4-BE49-F238E27FC236}">
                <a16:creationId xmlns:a16="http://schemas.microsoft.com/office/drawing/2014/main" id="{94B06C46-CFB7-4C4B-ACFE-7A7AECDAC4A7}"/>
              </a:ext>
            </a:extLst>
          </p:cNvPr>
          <p:cNvSpPr>
            <a:spLocks noChangeAspect="1"/>
          </p:cNvSpPr>
          <p:nvPr/>
        </p:nvSpPr>
        <p:spPr>
          <a:xfrm flipH="1">
            <a:off x="3091408" y="3534367"/>
            <a:ext cx="2598820" cy="2294796"/>
          </a:xfrm>
          <a:prstGeom prst="wedgeEllipseCallout">
            <a:avLst>
              <a:gd name="adj1" fmla="val 12703"/>
              <a:gd name="adj2" fmla="val 5751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The kids on my team are having a snack, I don’t know if it’s safe for me.</a:t>
            </a:r>
          </a:p>
        </p:txBody>
      </p:sp>
      <p:sp>
        <p:nvSpPr>
          <p:cNvPr id="12" name="Speech Bubble: Oval 11">
            <a:extLst>
              <a:ext uri="{FF2B5EF4-FFF2-40B4-BE49-F238E27FC236}">
                <a16:creationId xmlns:a16="http://schemas.microsoft.com/office/drawing/2014/main" id="{18F0A155-85AE-4D70-A239-2D92B034DB0E}"/>
              </a:ext>
            </a:extLst>
          </p:cNvPr>
          <p:cNvSpPr>
            <a:spLocks noChangeAspect="1"/>
          </p:cNvSpPr>
          <p:nvPr/>
        </p:nvSpPr>
        <p:spPr>
          <a:xfrm flipH="1">
            <a:off x="5865783" y="1410741"/>
            <a:ext cx="2348272" cy="2072393"/>
          </a:xfrm>
          <a:prstGeom prst="wedgeEllipseCallout">
            <a:avLst>
              <a:gd name="adj1" fmla="val -32310"/>
              <a:gd name="adj2" fmla="val 55998"/>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Everybody gets to eat the birthday cake except me.</a:t>
            </a:r>
          </a:p>
        </p:txBody>
      </p:sp>
      <p:sp>
        <p:nvSpPr>
          <p:cNvPr id="13" name="Speech Bubble: Oval 12">
            <a:extLst>
              <a:ext uri="{FF2B5EF4-FFF2-40B4-BE49-F238E27FC236}">
                <a16:creationId xmlns:a16="http://schemas.microsoft.com/office/drawing/2014/main" id="{D949E77B-CF7C-4880-928E-5BB8CA056F0D}"/>
              </a:ext>
            </a:extLst>
          </p:cNvPr>
          <p:cNvSpPr>
            <a:spLocks noChangeAspect="1"/>
          </p:cNvSpPr>
          <p:nvPr/>
        </p:nvSpPr>
        <p:spPr>
          <a:xfrm>
            <a:off x="786493" y="3744738"/>
            <a:ext cx="2115954" cy="1784654"/>
          </a:xfrm>
          <a:prstGeom prst="wedgeEllipseCallout">
            <a:avLst>
              <a:gd name="adj1" fmla="val -1500"/>
              <a:gd name="adj2" fmla="val 6519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Nobody understands my food allergy. They think it’s a choice.</a:t>
            </a:r>
          </a:p>
        </p:txBody>
      </p:sp>
      <p:sp>
        <p:nvSpPr>
          <p:cNvPr id="14" name="Speech Bubble: Oval 13">
            <a:extLst>
              <a:ext uri="{FF2B5EF4-FFF2-40B4-BE49-F238E27FC236}">
                <a16:creationId xmlns:a16="http://schemas.microsoft.com/office/drawing/2014/main" id="{EA2174FB-538B-4D2D-92FC-9DE0849CA79C}"/>
              </a:ext>
            </a:extLst>
          </p:cNvPr>
          <p:cNvSpPr>
            <a:spLocks noChangeAspect="1"/>
          </p:cNvSpPr>
          <p:nvPr/>
        </p:nvSpPr>
        <p:spPr>
          <a:xfrm>
            <a:off x="3332841" y="1081443"/>
            <a:ext cx="2115954" cy="1784654"/>
          </a:xfrm>
          <a:prstGeom prst="wedgeEllipseCallo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I’m getting teased about my food allergy.</a:t>
            </a:r>
          </a:p>
        </p:txBody>
      </p:sp>
      <p:sp>
        <p:nvSpPr>
          <p:cNvPr id="3" name="TextBox 2">
            <a:extLst>
              <a:ext uri="{FF2B5EF4-FFF2-40B4-BE49-F238E27FC236}">
                <a16:creationId xmlns:a16="http://schemas.microsoft.com/office/drawing/2014/main" id="{3AF2A101-E99E-421C-8512-03E1A1352A34}"/>
              </a:ext>
            </a:extLst>
          </p:cNvPr>
          <p:cNvSpPr txBox="1"/>
          <p:nvPr/>
        </p:nvSpPr>
        <p:spPr>
          <a:xfrm>
            <a:off x="505715" y="1036309"/>
            <a:ext cx="1871663" cy="369332"/>
          </a:xfrm>
          <a:prstGeom prst="rect">
            <a:avLst/>
          </a:prstGeom>
          <a:noFill/>
        </p:spPr>
        <p:txBody>
          <a:bodyPr wrap="square" rtlCol="0">
            <a:spAutoFit/>
          </a:bodyPr>
          <a:lstStyle/>
          <a:p>
            <a:r>
              <a:rPr lang="en-CA" dirty="0"/>
              <a:t>Ryan from Calgary</a:t>
            </a:r>
          </a:p>
        </p:txBody>
      </p:sp>
      <p:sp>
        <p:nvSpPr>
          <p:cNvPr id="15" name="TextBox 14">
            <a:extLst>
              <a:ext uri="{FF2B5EF4-FFF2-40B4-BE49-F238E27FC236}">
                <a16:creationId xmlns:a16="http://schemas.microsoft.com/office/drawing/2014/main" id="{DF87E52D-9380-44D7-898F-AF6B08D77180}"/>
              </a:ext>
            </a:extLst>
          </p:cNvPr>
          <p:cNvSpPr txBox="1"/>
          <p:nvPr/>
        </p:nvSpPr>
        <p:spPr>
          <a:xfrm>
            <a:off x="2696577" y="3013478"/>
            <a:ext cx="1871663" cy="369332"/>
          </a:xfrm>
          <a:prstGeom prst="rect">
            <a:avLst/>
          </a:prstGeom>
          <a:noFill/>
        </p:spPr>
        <p:txBody>
          <a:bodyPr wrap="square" rtlCol="0">
            <a:spAutoFit/>
          </a:bodyPr>
          <a:lstStyle/>
          <a:p>
            <a:r>
              <a:rPr lang="en-CA" dirty="0"/>
              <a:t>Raj from Toronto</a:t>
            </a:r>
          </a:p>
        </p:txBody>
      </p:sp>
      <p:sp>
        <p:nvSpPr>
          <p:cNvPr id="16" name="TextBox 15">
            <a:extLst>
              <a:ext uri="{FF2B5EF4-FFF2-40B4-BE49-F238E27FC236}">
                <a16:creationId xmlns:a16="http://schemas.microsoft.com/office/drawing/2014/main" id="{F12F599A-3BA0-4AA8-9903-9E4CDD27F86C}"/>
              </a:ext>
            </a:extLst>
          </p:cNvPr>
          <p:cNvSpPr txBox="1"/>
          <p:nvPr/>
        </p:nvSpPr>
        <p:spPr>
          <a:xfrm>
            <a:off x="7874137" y="3320050"/>
            <a:ext cx="1269864" cy="646331"/>
          </a:xfrm>
          <a:prstGeom prst="rect">
            <a:avLst/>
          </a:prstGeom>
          <a:noFill/>
        </p:spPr>
        <p:txBody>
          <a:bodyPr wrap="square" rtlCol="0">
            <a:spAutoFit/>
          </a:bodyPr>
          <a:lstStyle/>
          <a:p>
            <a:r>
              <a:rPr lang="en-CA" dirty="0"/>
              <a:t>Ann from Moncton</a:t>
            </a:r>
          </a:p>
        </p:txBody>
      </p:sp>
      <p:sp>
        <p:nvSpPr>
          <p:cNvPr id="17" name="TextBox 16">
            <a:extLst>
              <a:ext uri="{FF2B5EF4-FFF2-40B4-BE49-F238E27FC236}">
                <a16:creationId xmlns:a16="http://schemas.microsoft.com/office/drawing/2014/main" id="{0244760F-B4B0-44F0-9484-26CDFBA57AFB}"/>
              </a:ext>
            </a:extLst>
          </p:cNvPr>
          <p:cNvSpPr txBox="1"/>
          <p:nvPr/>
        </p:nvSpPr>
        <p:spPr>
          <a:xfrm>
            <a:off x="1441546" y="5829163"/>
            <a:ext cx="1871663" cy="646331"/>
          </a:xfrm>
          <a:prstGeom prst="rect">
            <a:avLst/>
          </a:prstGeom>
          <a:noFill/>
        </p:spPr>
        <p:txBody>
          <a:bodyPr wrap="square" rtlCol="0">
            <a:spAutoFit/>
          </a:bodyPr>
          <a:lstStyle/>
          <a:p>
            <a:r>
              <a:rPr lang="en-CA" dirty="0"/>
              <a:t>Mei from Winnipeg</a:t>
            </a:r>
          </a:p>
        </p:txBody>
      </p:sp>
      <p:sp>
        <p:nvSpPr>
          <p:cNvPr id="18" name="TextBox 17">
            <a:extLst>
              <a:ext uri="{FF2B5EF4-FFF2-40B4-BE49-F238E27FC236}">
                <a16:creationId xmlns:a16="http://schemas.microsoft.com/office/drawing/2014/main" id="{22D40E8F-1DC5-42C2-8961-81CE69381EC1}"/>
              </a:ext>
            </a:extLst>
          </p:cNvPr>
          <p:cNvSpPr txBox="1"/>
          <p:nvPr/>
        </p:nvSpPr>
        <p:spPr>
          <a:xfrm>
            <a:off x="3313209" y="6106162"/>
            <a:ext cx="1871663" cy="369332"/>
          </a:xfrm>
          <a:prstGeom prst="rect">
            <a:avLst/>
          </a:prstGeom>
          <a:noFill/>
        </p:spPr>
        <p:txBody>
          <a:bodyPr wrap="square" rtlCol="0">
            <a:spAutoFit/>
          </a:bodyPr>
          <a:lstStyle/>
          <a:p>
            <a:r>
              <a:rPr lang="en-CA" dirty="0"/>
              <a:t>Kate from Ottawa</a:t>
            </a:r>
          </a:p>
        </p:txBody>
      </p:sp>
      <p:sp>
        <p:nvSpPr>
          <p:cNvPr id="19" name="TextBox 18">
            <a:extLst>
              <a:ext uri="{FF2B5EF4-FFF2-40B4-BE49-F238E27FC236}">
                <a16:creationId xmlns:a16="http://schemas.microsoft.com/office/drawing/2014/main" id="{9A3567A8-64CE-4881-8147-A7092E5E36E8}"/>
              </a:ext>
            </a:extLst>
          </p:cNvPr>
          <p:cNvSpPr txBox="1"/>
          <p:nvPr/>
        </p:nvSpPr>
        <p:spPr>
          <a:xfrm>
            <a:off x="5448795" y="5992171"/>
            <a:ext cx="2211581" cy="369332"/>
          </a:xfrm>
          <a:prstGeom prst="rect">
            <a:avLst/>
          </a:prstGeom>
          <a:noFill/>
        </p:spPr>
        <p:txBody>
          <a:bodyPr wrap="square" rtlCol="0">
            <a:spAutoFit/>
          </a:bodyPr>
          <a:lstStyle/>
          <a:p>
            <a:r>
              <a:rPr lang="en-CA" dirty="0"/>
              <a:t>Jayleen from Regina</a:t>
            </a:r>
          </a:p>
        </p:txBody>
      </p:sp>
    </p:spTree>
    <p:extLst>
      <p:ext uri="{BB962C8B-B14F-4D97-AF65-F5344CB8AC3E}">
        <p14:creationId xmlns:p14="http://schemas.microsoft.com/office/powerpoint/2010/main" val="1718892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ck&#10;&#10;Description automatically generated">
            <a:extLst>
              <a:ext uri="{FF2B5EF4-FFF2-40B4-BE49-F238E27FC236}">
                <a16:creationId xmlns:a16="http://schemas.microsoft.com/office/drawing/2014/main" id="{59DC3CF4-7E59-4C1B-87F0-C032B93B80EE}"/>
              </a:ext>
            </a:extLst>
          </p:cNvPr>
          <p:cNvPicPr>
            <a:picLocks noChangeAspect="1"/>
          </p:cNvPicPr>
          <p:nvPr/>
        </p:nvPicPr>
        <p:blipFill>
          <a:blip r:embed="rId3"/>
          <a:stretch>
            <a:fillRect/>
          </a:stretch>
        </p:blipFill>
        <p:spPr>
          <a:xfrm>
            <a:off x="1051316" y="1314306"/>
            <a:ext cx="4614863" cy="4614863"/>
          </a:xfrm>
          <a:prstGeom prst="rect">
            <a:avLst/>
          </a:prstGeom>
          <a:ln>
            <a:noFill/>
          </a:ln>
        </p:spPr>
      </p:pic>
      <p:sp>
        <p:nvSpPr>
          <p:cNvPr id="2" name="Title 1">
            <a:extLst>
              <a:ext uri="{FF2B5EF4-FFF2-40B4-BE49-F238E27FC236}">
                <a16:creationId xmlns:a16="http://schemas.microsoft.com/office/drawing/2014/main" id="{38DACF3A-28B2-4C7F-A487-0503F82FDC33}"/>
              </a:ext>
            </a:extLst>
          </p:cNvPr>
          <p:cNvSpPr>
            <a:spLocks noGrp="1"/>
          </p:cNvSpPr>
          <p:nvPr>
            <p:ph type="ctrTitle"/>
          </p:nvPr>
        </p:nvSpPr>
        <p:spPr/>
        <p:txBody>
          <a:bodyPr>
            <a:normAutofit/>
          </a:bodyPr>
          <a:lstStyle/>
          <a:p>
            <a:r>
              <a:rPr lang="en-US" dirty="0"/>
              <a:t>Activity: Walk in my shoes</a:t>
            </a:r>
          </a:p>
        </p:txBody>
      </p:sp>
      <p:sp>
        <p:nvSpPr>
          <p:cNvPr id="13" name="TextBox 12">
            <a:extLst>
              <a:ext uri="{FF2B5EF4-FFF2-40B4-BE49-F238E27FC236}">
                <a16:creationId xmlns:a16="http://schemas.microsoft.com/office/drawing/2014/main" id="{27716405-733E-418E-869D-441560054F78}"/>
              </a:ext>
            </a:extLst>
          </p:cNvPr>
          <p:cNvSpPr txBox="1"/>
          <p:nvPr/>
        </p:nvSpPr>
        <p:spPr>
          <a:xfrm>
            <a:off x="5929312" y="1915735"/>
            <a:ext cx="3214688" cy="367485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do you feel about this day if you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don’t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have food allergy.</a:t>
            </a:r>
          </a:p>
          <a:p>
            <a:pPr marL="0" marR="0" lvl="0" indent="0" algn="l" defTabSz="914400" rtl="0" eaLnBrk="1" fontAlgn="auto" latinLnBrk="0" hangingPunct="1">
              <a:spcAft>
                <a:spcPts val="0"/>
              </a:spcAft>
              <a:buClrTx/>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would you feel about this day if you have a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milk, egg, and peanut allergy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AE4C385F-3467-4166-9FB9-CE3F51C2D355}"/>
              </a:ext>
            </a:extLst>
          </p:cNvPr>
          <p:cNvSpPr txBox="1"/>
          <p:nvPr/>
        </p:nvSpPr>
        <p:spPr>
          <a:xfrm>
            <a:off x="222145" y="2645830"/>
            <a:ext cx="1100137" cy="707886"/>
          </a:xfrm>
          <a:prstGeom prst="rect">
            <a:avLst/>
          </a:prstGeom>
          <a:noFill/>
        </p:spPr>
        <p:txBody>
          <a:bodyPr wrap="square" rtlCol="0">
            <a:spAutoFit/>
          </a:bodyPr>
          <a:lstStyle/>
          <a:p>
            <a:r>
              <a:rPr lang="en-CA" sz="2000" b="1" dirty="0"/>
              <a:t>Pizza lunch</a:t>
            </a:r>
          </a:p>
        </p:txBody>
      </p:sp>
      <p:sp>
        <p:nvSpPr>
          <p:cNvPr id="18" name="TextBox 17">
            <a:extLst>
              <a:ext uri="{FF2B5EF4-FFF2-40B4-BE49-F238E27FC236}">
                <a16:creationId xmlns:a16="http://schemas.microsoft.com/office/drawing/2014/main" id="{0ED09D85-56D6-4088-8AA2-29DC535CFE16}"/>
              </a:ext>
            </a:extLst>
          </p:cNvPr>
          <p:cNvSpPr txBox="1"/>
          <p:nvPr/>
        </p:nvSpPr>
        <p:spPr>
          <a:xfrm>
            <a:off x="4614167" y="1054946"/>
            <a:ext cx="1512092" cy="707886"/>
          </a:xfrm>
          <a:prstGeom prst="rect">
            <a:avLst/>
          </a:prstGeom>
          <a:noFill/>
        </p:spPr>
        <p:txBody>
          <a:bodyPr wrap="square" rtlCol="0">
            <a:spAutoFit/>
          </a:bodyPr>
          <a:lstStyle/>
          <a:p>
            <a:r>
              <a:rPr lang="en-CA" sz="2000" b="1" dirty="0"/>
              <a:t>Birthday cupcakes</a:t>
            </a:r>
          </a:p>
        </p:txBody>
      </p:sp>
      <p:sp>
        <p:nvSpPr>
          <p:cNvPr id="19" name="TextBox 18">
            <a:extLst>
              <a:ext uri="{FF2B5EF4-FFF2-40B4-BE49-F238E27FC236}">
                <a16:creationId xmlns:a16="http://schemas.microsoft.com/office/drawing/2014/main" id="{91A8E781-40F5-479A-855E-11ED35624DF2}"/>
              </a:ext>
            </a:extLst>
          </p:cNvPr>
          <p:cNvSpPr txBox="1"/>
          <p:nvPr/>
        </p:nvSpPr>
        <p:spPr>
          <a:xfrm>
            <a:off x="2416973" y="5932658"/>
            <a:ext cx="1081084" cy="707886"/>
          </a:xfrm>
          <a:prstGeom prst="rect">
            <a:avLst/>
          </a:prstGeom>
          <a:noFill/>
        </p:spPr>
        <p:txBody>
          <a:bodyPr wrap="square" rtlCol="0">
            <a:spAutoFit/>
          </a:bodyPr>
          <a:lstStyle/>
          <a:p>
            <a:r>
              <a:rPr lang="en-CA" sz="2000" b="1" dirty="0"/>
              <a:t>Soccer snacks</a:t>
            </a:r>
          </a:p>
        </p:txBody>
      </p:sp>
      <p:pic>
        <p:nvPicPr>
          <p:cNvPr id="20" name="Graphic 19" descr="Pizza with solid fill">
            <a:extLst>
              <a:ext uri="{FF2B5EF4-FFF2-40B4-BE49-F238E27FC236}">
                <a16:creationId xmlns:a16="http://schemas.microsoft.com/office/drawing/2014/main" id="{69072F4E-8117-418E-817F-9D0BEFD89E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916" y="3368361"/>
            <a:ext cx="914400" cy="914400"/>
          </a:xfrm>
          <a:prstGeom prst="rect">
            <a:avLst/>
          </a:prstGeom>
        </p:spPr>
      </p:pic>
      <p:pic>
        <p:nvPicPr>
          <p:cNvPr id="26" name="Graphic 25" descr="A cookie with sprinkles and bite marks">
            <a:extLst>
              <a:ext uri="{FF2B5EF4-FFF2-40B4-BE49-F238E27FC236}">
                <a16:creationId xmlns:a16="http://schemas.microsoft.com/office/drawing/2014/main" id="{3B648D62-EB47-4569-8913-FA4A4D0669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3214689" y="5715700"/>
            <a:ext cx="1099640" cy="1099640"/>
          </a:xfrm>
          <a:prstGeom prst="rect">
            <a:avLst/>
          </a:prstGeom>
        </p:spPr>
      </p:pic>
      <p:pic>
        <p:nvPicPr>
          <p:cNvPr id="28" name="Graphic 27" descr="Cupcake topped with fruit and sprinkles">
            <a:extLst>
              <a:ext uri="{FF2B5EF4-FFF2-40B4-BE49-F238E27FC236}">
                <a16:creationId xmlns:a16="http://schemas.microsoft.com/office/drawing/2014/main" id="{3217C388-628B-4497-A30B-4F85132585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4167" y="1541427"/>
            <a:ext cx="1099641" cy="1099641"/>
          </a:xfrm>
          <a:prstGeom prst="rect">
            <a:avLst/>
          </a:prstGeom>
        </p:spPr>
      </p:pic>
    </p:spTree>
    <p:extLst>
      <p:ext uri="{BB962C8B-B14F-4D97-AF65-F5344CB8AC3E}">
        <p14:creationId xmlns:p14="http://schemas.microsoft.com/office/powerpoint/2010/main" val="2035740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CF3A-28B2-4C7F-A487-0503F82FDC33}"/>
              </a:ext>
            </a:extLst>
          </p:cNvPr>
          <p:cNvSpPr>
            <a:spLocks noGrp="1"/>
          </p:cNvSpPr>
          <p:nvPr>
            <p:ph type="ctrTitle"/>
          </p:nvPr>
        </p:nvSpPr>
        <p:spPr>
          <a:xfrm>
            <a:off x="628650" y="115888"/>
            <a:ext cx="8297636" cy="786155"/>
          </a:xfrm>
        </p:spPr>
        <p:txBody>
          <a:bodyPr/>
          <a:lstStyle/>
          <a:p>
            <a:r>
              <a:rPr lang="en-US" dirty="0"/>
              <a:t>Bullying and food allergy</a:t>
            </a:r>
          </a:p>
        </p:txBody>
      </p:sp>
      <p:sp>
        <p:nvSpPr>
          <p:cNvPr id="4" name="TextBox 3">
            <a:extLst>
              <a:ext uri="{FF2B5EF4-FFF2-40B4-BE49-F238E27FC236}">
                <a16:creationId xmlns:a16="http://schemas.microsoft.com/office/drawing/2014/main" id="{8A5A6721-0563-401E-80F5-14C7263E7A1A}"/>
              </a:ext>
            </a:extLst>
          </p:cNvPr>
          <p:cNvSpPr txBox="1"/>
          <p:nvPr/>
        </p:nvSpPr>
        <p:spPr>
          <a:xfrm>
            <a:off x="1631657" y="5107111"/>
            <a:ext cx="5303044" cy="1231106"/>
          </a:xfrm>
          <a:prstGeom prst="rect">
            <a:avLst/>
          </a:prstGeom>
          <a:noFill/>
        </p:spPr>
        <p:txBody>
          <a:bodyPr wrap="square">
            <a:spAutoFit/>
          </a:bodyPr>
          <a:lstStyle/>
          <a:p>
            <a:pPr algn="ctr"/>
            <a:endParaRPr lang="en-US" sz="2800" dirty="0"/>
          </a:p>
          <a:p>
            <a:pPr algn="ctr"/>
            <a:endParaRPr lang="en-US" sz="2800" dirty="0"/>
          </a:p>
          <a:p>
            <a:pPr algn="ctr"/>
            <a:r>
              <a:rPr lang="en-US" dirty="0"/>
              <a:t>Link: </a:t>
            </a:r>
            <a:r>
              <a:rPr lang="en-US" dirty="0">
                <a:hlinkClick r:id="rId3">
                  <a:extLst>
                    <a:ext uri="{A12FA001-AC4F-418D-AE19-62706E023703}">
                      <ahyp:hlinkClr xmlns:ahyp="http://schemas.microsoft.com/office/drawing/2018/hyperlinkcolor" val="tx"/>
                    </a:ext>
                  </a:extLst>
                </a:hlinkClick>
              </a:rPr>
              <a:t>https://youtu.be/2xhfIUueDmg</a:t>
            </a:r>
            <a:r>
              <a:rPr lang="en-US" dirty="0"/>
              <a:t>  </a:t>
            </a:r>
            <a:endParaRPr lang="en-CA" dirty="0"/>
          </a:p>
        </p:txBody>
      </p:sp>
      <p:pic>
        <p:nvPicPr>
          <p:cNvPr id="5" name="Picture 4">
            <a:hlinkClick r:id="rId3"/>
            <a:extLst>
              <a:ext uri="{FF2B5EF4-FFF2-40B4-BE49-F238E27FC236}">
                <a16:creationId xmlns:a16="http://schemas.microsoft.com/office/drawing/2014/main" id="{0A9EC1AB-10E2-46AF-B62F-510A14D7FCEB}"/>
              </a:ext>
            </a:extLst>
          </p:cNvPr>
          <p:cNvPicPr>
            <a:picLocks noChangeAspect="1"/>
          </p:cNvPicPr>
          <p:nvPr/>
        </p:nvPicPr>
        <p:blipFill rotWithShape="1">
          <a:blip r:embed="rId4"/>
          <a:srcRect l="12895" t="14291" r="13947" b="16120"/>
          <a:stretch/>
        </p:blipFill>
        <p:spPr>
          <a:xfrm>
            <a:off x="148722" y="1078369"/>
            <a:ext cx="8846555" cy="4558132"/>
          </a:xfrm>
          <a:prstGeom prst="rect">
            <a:avLst/>
          </a:prstGeom>
        </p:spPr>
      </p:pic>
    </p:spTree>
    <p:extLst>
      <p:ext uri="{BB962C8B-B14F-4D97-AF65-F5344CB8AC3E}">
        <p14:creationId xmlns:p14="http://schemas.microsoft.com/office/powerpoint/2010/main" val="2227049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73C7-5EF1-4561-B09A-D32206E20107}"/>
              </a:ext>
            </a:extLst>
          </p:cNvPr>
          <p:cNvSpPr>
            <a:spLocks noGrp="1"/>
          </p:cNvSpPr>
          <p:nvPr>
            <p:ph type="ctrTitle"/>
          </p:nvPr>
        </p:nvSpPr>
        <p:spPr/>
        <p:txBody>
          <a:bodyPr/>
          <a:lstStyle/>
          <a:p>
            <a:r>
              <a:rPr lang="en-CA" dirty="0"/>
              <a:t>Think about it…</a:t>
            </a:r>
          </a:p>
        </p:txBody>
      </p:sp>
      <p:sp>
        <p:nvSpPr>
          <p:cNvPr id="3" name="Subtitle 2">
            <a:extLst>
              <a:ext uri="{FF2B5EF4-FFF2-40B4-BE49-F238E27FC236}">
                <a16:creationId xmlns:a16="http://schemas.microsoft.com/office/drawing/2014/main" id="{E29073AF-0830-47F1-ABF9-C339FA204F14}"/>
              </a:ext>
            </a:extLst>
          </p:cNvPr>
          <p:cNvSpPr>
            <a:spLocks noGrp="1"/>
          </p:cNvSpPr>
          <p:nvPr>
            <p:ph type="subTitle" idx="1"/>
          </p:nvPr>
        </p:nvSpPr>
        <p:spPr>
          <a:xfrm>
            <a:off x="628650" y="1385930"/>
            <a:ext cx="4814888" cy="4400507"/>
          </a:xfrm>
        </p:spPr>
        <p:txBody>
          <a:bodyPr>
            <a:normAutofit fontScale="92500" lnSpcReduction="10000"/>
          </a:bodyPr>
          <a:lstStyle/>
          <a:p>
            <a:r>
              <a:rPr lang="en-CA" sz="2800" dirty="0"/>
              <a:t>Have you ever experienced unwanted teasing, taunts, or bullying? </a:t>
            </a:r>
          </a:p>
          <a:p>
            <a:endParaRPr lang="en-CA" sz="2800" dirty="0"/>
          </a:p>
          <a:p>
            <a:r>
              <a:rPr lang="en-CA" sz="2800" dirty="0"/>
              <a:t>Why do you think people tease, taunt, or bully about food allergies?</a:t>
            </a:r>
          </a:p>
          <a:p>
            <a:endParaRPr lang="en-CA" sz="2800" dirty="0"/>
          </a:p>
          <a:p>
            <a:r>
              <a:rPr lang="en-CA" sz="2800" dirty="0"/>
              <a:t>What should you do if you see someone being bullied because of their food allergy?</a:t>
            </a:r>
          </a:p>
        </p:txBody>
      </p:sp>
      <p:sp>
        <p:nvSpPr>
          <p:cNvPr id="4" name="TextBox 3">
            <a:extLst>
              <a:ext uri="{FF2B5EF4-FFF2-40B4-BE49-F238E27FC236}">
                <a16:creationId xmlns:a16="http://schemas.microsoft.com/office/drawing/2014/main" id="{C92FBB5F-8566-4350-AB9B-E95A16E76D00}"/>
              </a:ext>
            </a:extLst>
          </p:cNvPr>
          <p:cNvSpPr txBox="1"/>
          <p:nvPr/>
        </p:nvSpPr>
        <p:spPr>
          <a:xfrm>
            <a:off x="5334794" y="4379911"/>
            <a:ext cx="3700462" cy="1785104"/>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Did you know</a:t>
            </a:r>
          </a:p>
          <a:p>
            <a:r>
              <a:rPr lang="en-US" dirty="0">
                <a:latin typeface="Calibri" panose="020F0502020204030204" pitchFamily="34" charset="0"/>
                <a:ea typeface="Calibri" panose="020F0502020204030204" pitchFamily="34" charset="0"/>
                <a:cs typeface="Calibri" panose="020F0502020204030204" pitchFamily="34" charset="0"/>
              </a:rPr>
              <a:t>According to research,</a:t>
            </a:r>
            <a:r>
              <a:rPr lang="en-US" sz="1800" dirty="0">
                <a:effectLst/>
                <a:latin typeface="Calibri" panose="020F0502020204030204" pitchFamily="34" charset="0"/>
                <a:ea typeface="Calibri" panose="020F0502020204030204" pitchFamily="34" charset="0"/>
                <a:cs typeface="Calibri" panose="020F0502020204030204" pitchFamily="34" charset="0"/>
              </a:rPr>
              <a:t> 1-in-3 children with food allergy report being bullied, specifically because of their food allergy!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pic>
        <p:nvPicPr>
          <p:cNvPr id="6" name="Picture 5" descr="A group of kids standing in front of a chalkboard&#10;&#10;Description automatically generated with medium confidence">
            <a:extLst>
              <a:ext uri="{FF2B5EF4-FFF2-40B4-BE49-F238E27FC236}">
                <a16:creationId xmlns:a16="http://schemas.microsoft.com/office/drawing/2014/main" id="{8B0BA6B4-B29B-4214-8EB5-5DC2E4477814}"/>
              </a:ext>
            </a:extLst>
          </p:cNvPr>
          <p:cNvPicPr>
            <a:picLocks noChangeAspect="1"/>
          </p:cNvPicPr>
          <p:nvPr/>
        </p:nvPicPr>
        <p:blipFill>
          <a:blip r:embed="rId3"/>
          <a:stretch>
            <a:fillRect/>
          </a:stretch>
        </p:blipFill>
        <p:spPr>
          <a:xfrm>
            <a:off x="5334794" y="1840442"/>
            <a:ext cx="3809205" cy="2539469"/>
          </a:xfrm>
          <a:prstGeom prst="rect">
            <a:avLst/>
          </a:prstGeom>
        </p:spPr>
      </p:pic>
    </p:spTree>
    <p:extLst>
      <p:ext uri="{BB962C8B-B14F-4D97-AF65-F5344CB8AC3E}">
        <p14:creationId xmlns:p14="http://schemas.microsoft.com/office/powerpoint/2010/main" val="2922293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with medium confidence">
            <a:extLst>
              <a:ext uri="{FF2B5EF4-FFF2-40B4-BE49-F238E27FC236}">
                <a16:creationId xmlns:a16="http://schemas.microsoft.com/office/drawing/2014/main" id="{63213FF3-EB6D-4467-9528-87968C59AEBD}"/>
              </a:ext>
            </a:extLst>
          </p:cNvPr>
          <p:cNvPicPr>
            <a:picLocks noChangeAspect="1"/>
          </p:cNvPicPr>
          <p:nvPr/>
        </p:nvPicPr>
        <p:blipFill rotWithShape="1">
          <a:blip r:embed="rId3"/>
          <a:srcRect l="5469" t="6040" r="1718" b="7848"/>
          <a:stretch/>
        </p:blipFill>
        <p:spPr>
          <a:xfrm>
            <a:off x="3416968" y="2473709"/>
            <a:ext cx="5569871" cy="3758650"/>
          </a:xfrm>
          <a:prstGeom prst="rect">
            <a:avLst/>
          </a:prstGeom>
        </p:spPr>
      </p:pic>
      <p:sp>
        <p:nvSpPr>
          <p:cNvPr id="2" name="Title 1">
            <a:extLst>
              <a:ext uri="{FF2B5EF4-FFF2-40B4-BE49-F238E27FC236}">
                <a16:creationId xmlns:a16="http://schemas.microsoft.com/office/drawing/2014/main" id="{38DACF3A-28B2-4C7F-A487-0503F82FDC33}"/>
              </a:ext>
            </a:extLst>
          </p:cNvPr>
          <p:cNvSpPr>
            <a:spLocks noGrp="1"/>
          </p:cNvSpPr>
          <p:nvPr>
            <p:ph type="ctrTitle"/>
          </p:nvPr>
        </p:nvSpPr>
        <p:spPr/>
        <p:txBody>
          <a:bodyPr/>
          <a:lstStyle/>
          <a:p>
            <a:r>
              <a:rPr lang="en-US" dirty="0"/>
              <a:t>Be a food allergy ally</a:t>
            </a:r>
          </a:p>
        </p:txBody>
      </p:sp>
      <p:sp>
        <p:nvSpPr>
          <p:cNvPr id="8" name="Content Placeholder 2">
            <a:extLst>
              <a:ext uri="{FF2B5EF4-FFF2-40B4-BE49-F238E27FC236}">
                <a16:creationId xmlns:a16="http://schemas.microsoft.com/office/drawing/2014/main" id="{462C1EF8-5A5D-4D65-AE7F-A1CD27C89CCB}"/>
              </a:ext>
            </a:extLst>
          </p:cNvPr>
          <p:cNvSpPr>
            <a:spLocks noGrp="1"/>
          </p:cNvSpPr>
          <p:nvPr>
            <p:ph type="subTitle" idx="1"/>
          </p:nvPr>
        </p:nvSpPr>
        <p:spPr>
          <a:xfrm>
            <a:off x="628650" y="1249263"/>
            <a:ext cx="7372350" cy="1384995"/>
          </a:xfrm>
        </p:spPr>
        <p:txBody>
          <a:bodyPr>
            <a:normAutofit fontScale="92500"/>
          </a:bodyPr>
          <a:lstStyle/>
          <a:p>
            <a:pPr marL="457200" indent="-457200">
              <a:buFont typeface="Arial" panose="020B0604020202020204" pitchFamily="34" charset="0"/>
              <a:buChar char="•"/>
            </a:pPr>
            <a:r>
              <a:rPr lang="en-US" sz="2800" dirty="0"/>
              <a:t>What does it mean to be an ally?</a:t>
            </a:r>
          </a:p>
          <a:p>
            <a:pPr marL="457200" indent="-457200">
              <a:buFont typeface="Arial" panose="020B0604020202020204" pitchFamily="34" charset="0"/>
              <a:buChar char="•"/>
            </a:pPr>
            <a:r>
              <a:rPr lang="en-US" sz="2800" dirty="0"/>
              <a:t>“A person or group that provides assistance and support to others in an ongoing effort or activity.” </a:t>
            </a:r>
          </a:p>
        </p:txBody>
      </p:sp>
      <p:sp>
        <p:nvSpPr>
          <p:cNvPr id="6" name="TextBox 5">
            <a:extLst>
              <a:ext uri="{FF2B5EF4-FFF2-40B4-BE49-F238E27FC236}">
                <a16:creationId xmlns:a16="http://schemas.microsoft.com/office/drawing/2014/main" id="{6378B7FD-199B-45F0-AB85-11FBD02A0EB6}"/>
              </a:ext>
            </a:extLst>
          </p:cNvPr>
          <p:cNvSpPr txBox="1"/>
          <p:nvPr/>
        </p:nvSpPr>
        <p:spPr>
          <a:xfrm>
            <a:off x="24063" y="2735319"/>
            <a:ext cx="4361446" cy="2246769"/>
          </a:xfrm>
          <a:prstGeom prst="rect">
            <a:avLst/>
          </a:prstGeom>
          <a:noFill/>
        </p:spPr>
        <p:txBody>
          <a:bodyPr wrap="square">
            <a:spAutoFit/>
          </a:bodyPr>
          <a:lstStyle/>
          <a:p>
            <a:pPr algn="ctr"/>
            <a:r>
              <a:rPr lang="en-US" sz="2800" b="1" dirty="0"/>
              <a:t>You can help someone with food allergy feel safer, less anxious, and more included!</a:t>
            </a:r>
          </a:p>
          <a:p>
            <a:pPr algn="ctr"/>
            <a:endParaRPr lang="en-US" sz="2800" b="1" dirty="0"/>
          </a:p>
        </p:txBody>
      </p:sp>
    </p:spTree>
    <p:extLst>
      <p:ext uri="{BB962C8B-B14F-4D97-AF65-F5344CB8AC3E}">
        <p14:creationId xmlns:p14="http://schemas.microsoft.com/office/powerpoint/2010/main" val="3487348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unburst chart&#10;&#10;Description automatically generated">
            <a:extLst>
              <a:ext uri="{FF2B5EF4-FFF2-40B4-BE49-F238E27FC236}">
                <a16:creationId xmlns:a16="http://schemas.microsoft.com/office/drawing/2014/main" id="{F4FC3B0D-49D3-4F9A-BC98-8A1741C0458D}"/>
              </a:ext>
            </a:extLst>
          </p:cNvPr>
          <p:cNvPicPr>
            <a:picLocks noChangeAspect="1"/>
          </p:cNvPicPr>
          <p:nvPr/>
        </p:nvPicPr>
        <p:blipFill>
          <a:blip r:embed="rId3"/>
          <a:stretch>
            <a:fillRect/>
          </a:stretch>
        </p:blipFill>
        <p:spPr>
          <a:xfrm>
            <a:off x="7520" y="1200151"/>
            <a:ext cx="5707480" cy="3804986"/>
          </a:xfrm>
          <a:prstGeom prst="rect">
            <a:avLst/>
          </a:prstGeom>
        </p:spPr>
      </p:pic>
      <p:sp>
        <p:nvSpPr>
          <p:cNvPr id="2" name="Title 1">
            <a:extLst>
              <a:ext uri="{FF2B5EF4-FFF2-40B4-BE49-F238E27FC236}">
                <a16:creationId xmlns:a16="http://schemas.microsoft.com/office/drawing/2014/main" id="{38DACF3A-28B2-4C7F-A487-0503F82FDC33}"/>
              </a:ext>
            </a:extLst>
          </p:cNvPr>
          <p:cNvSpPr>
            <a:spLocks noGrp="1"/>
          </p:cNvSpPr>
          <p:nvPr>
            <p:ph type="ctrTitle"/>
          </p:nvPr>
        </p:nvSpPr>
        <p:spPr>
          <a:xfrm>
            <a:off x="484271" y="105276"/>
            <a:ext cx="5483392" cy="786155"/>
          </a:xfrm>
        </p:spPr>
        <p:txBody>
          <a:bodyPr>
            <a:noAutofit/>
          </a:bodyPr>
          <a:lstStyle/>
          <a:p>
            <a:r>
              <a:rPr lang="en-US" sz="3600" dirty="0"/>
              <a:t>How to be a food allergy ally</a:t>
            </a:r>
          </a:p>
        </p:txBody>
      </p:sp>
      <p:graphicFrame>
        <p:nvGraphicFramePr>
          <p:cNvPr id="3" name="Diagram 2">
            <a:extLst>
              <a:ext uri="{FF2B5EF4-FFF2-40B4-BE49-F238E27FC236}">
                <a16:creationId xmlns:a16="http://schemas.microsoft.com/office/drawing/2014/main" id="{B3E3D43B-46C8-4E1D-B452-40648964FE04}"/>
              </a:ext>
            </a:extLst>
          </p:cNvPr>
          <p:cNvGraphicFramePr/>
          <p:nvPr>
            <p:extLst>
              <p:ext uri="{D42A27DB-BD31-4B8C-83A1-F6EECF244321}">
                <p14:modId xmlns:p14="http://schemas.microsoft.com/office/powerpoint/2010/main" val="2301728347"/>
              </p:ext>
            </p:extLst>
          </p:nvPr>
        </p:nvGraphicFramePr>
        <p:xfrm>
          <a:off x="2265321" y="1196323"/>
          <a:ext cx="7179469" cy="4429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229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3D5D-75A3-4D12-8C7C-CF62DC5BCD28}"/>
              </a:ext>
            </a:extLst>
          </p:cNvPr>
          <p:cNvSpPr>
            <a:spLocks noGrp="1"/>
          </p:cNvSpPr>
          <p:nvPr>
            <p:ph type="title"/>
          </p:nvPr>
        </p:nvSpPr>
        <p:spPr>
          <a:xfrm>
            <a:off x="863429" y="1637871"/>
            <a:ext cx="7226834" cy="3762032"/>
          </a:xfrm>
        </p:spPr>
        <p:txBody>
          <a:bodyPr>
            <a:normAutofit/>
          </a:bodyPr>
          <a:lstStyle/>
          <a:p>
            <a:r>
              <a:rPr lang="en-US" sz="6000" b="0" dirty="0"/>
              <a:t>Module 1: </a:t>
            </a:r>
            <a:br>
              <a:rPr lang="en-US" sz="6000" b="0" dirty="0"/>
            </a:br>
            <a:r>
              <a:rPr lang="en-US" sz="6000" b="0" dirty="0"/>
              <a:t>About food allergy</a:t>
            </a:r>
          </a:p>
        </p:txBody>
      </p:sp>
    </p:spTree>
    <p:extLst>
      <p:ext uri="{BB962C8B-B14F-4D97-AF65-F5344CB8AC3E}">
        <p14:creationId xmlns:p14="http://schemas.microsoft.com/office/powerpoint/2010/main" val="468890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76CC1-ED8F-45DB-BFBE-D98C70ACCE5B}"/>
              </a:ext>
            </a:extLst>
          </p:cNvPr>
          <p:cNvSpPr>
            <a:spLocks noGrp="1"/>
          </p:cNvSpPr>
          <p:nvPr>
            <p:ph type="ctrTitle"/>
          </p:nvPr>
        </p:nvSpPr>
        <p:spPr>
          <a:xfrm>
            <a:off x="646509" y="344393"/>
            <a:ext cx="7372350" cy="786155"/>
          </a:xfrm>
        </p:spPr>
        <p:txBody>
          <a:bodyPr>
            <a:normAutofit fontScale="90000"/>
          </a:bodyPr>
          <a:lstStyle/>
          <a:p>
            <a:r>
              <a:rPr lang="en-CA" dirty="0"/>
              <a:t>What can you do to help change the picture?</a:t>
            </a:r>
          </a:p>
        </p:txBody>
      </p:sp>
      <p:sp>
        <p:nvSpPr>
          <p:cNvPr id="9" name="TextBox 8">
            <a:extLst>
              <a:ext uri="{FF2B5EF4-FFF2-40B4-BE49-F238E27FC236}">
                <a16:creationId xmlns:a16="http://schemas.microsoft.com/office/drawing/2014/main" id="{61EF2851-FC2F-4527-90D5-A9849C973D6B}"/>
              </a:ext>
            </a:extLst>
          </p:cNvPr>
          <p:cNvSpPr txBox="1"/>
          <p:nvPr/>
        </p:nvSpPr>
        <p:spPr>
          <a:xfrm>
            <a:off x="3890251" y="1548581"/>
            <a:ext cx="1585913" cy="523220"/>
          </a:xfrm>
          <a:prstGeom prst="rect">
            <a:avLst/>
          </a:prstGeom>
          <a:noFill/>
        </p:spPr>
        <p:txBody>
          <a:bodyPr wrap="square" rtlCol="0">
            <a:spAutoFit/>
          </a:bodyPr>
          <a:lstStyle/>
          <a:p>
            <a:r>
              <a:rPr lang="en-CA" sz="2800" b="1" dirty="0"/>
              <a:t>From this</a:t>
            </a:r>
          </a:p>
        </p:txBody>
      </p:sp>
      <p:sp>
        <p:nvSpPr>
          <p:cNvPr id="22" name="TextBox 21">
            <a:extLst>
              <a:ext uri="{FF2B5EF4-FFF2-40B4-BE49-F238E27FC236}">
                <a16:creationId xmlns:a16="http://schemas.microsoft.com/office/drawing/2014/main" id="{D30D1747-285E-4117-8F21-AD1885750337}"/>
              </a:ext>
            </a:extLst>
          </p:cNvPr>
          <p:cNvSpPr txBox="1"/>
          <p:nvPr/>
        </p:nvSpPr>
        <p:spPr>
          <a:xfrm>
            <a:off x="717947" y="4425071"/>
            <a:ext cx="1443037" cy="523220"/>
          </a:xfrm>
          <a:prstGeom prst="rect">
            <a:avLst/>
          </a:prstGeom>
          <a:noFill/>
        </p:spPr>
        <p:txBody>
          <a:bodyPr wrap="square">
            <a:spAutoFit/>
          </a:bodyPr>
          <a:lstStyle/>
          <a:p>
            <a:r>
              <a:rPr lang="en-CA" sz="2800" b="1" dirty="0"/>
              <a:t>to this </a:t>
            </a:r>
            <a:endParaRPr lang="en-CA" sz="2800" dirty="0"/>
          </a:p>
        </p:txBody>
      </p:sp>
      <p:sp>
        <p:nvSpPr>
          <p:cNvPr id="24" name="TextBox 23">
            <a:extLst>
              <a:ext uri="{FF2B5EF4-FFF2-40B4-BE49-F238E27FC236}">
                <a16:creationId xmlns:a16="http://schemas.microsoft.com/office/drawing/2014/main" id="{4DE4E946-B517-4E2A-BB1E-FCD491B5BFBF}"/>
              </a:ext>
            </a:extLst>
          </p:cNvPr>
          <p:cNvSpPr txBox="1"/>
          <p:nvPr/>
        </p:nvSpPr>
        <p:spPr>
          <a:xfrm>
            <a:off x="2210261" y="5835695"/>
            <a:ext cx="5514975" cy="523220"/>
          </a:xfrm>
          <a:prstGeom prst="rect">
            <a:avLst/>
          </a:prstGeom>
          <a:noFill/>
        </p:spPr>
        <p:txBody>
          <a:bodyPr wrap="square">
            <a:spAutoFit/>
          </a:bodyPr>
          <a:lstStyle/>
          <a:p>
            <a:r>
              <a:rPr lang="en-CA" sz="2800" b="1" dirty="0"/>
              <a:t>Everyone has a seat at the table!</a:t>
            </a:r>
            <a:endParaRPr lang="en-CA" sz="2800" dirty="0"/>
          </a:p>
        </p:txBody>
      </p:sp>
      <p:cxnSp>
        <p:nvCxnSpPr>
          <p:cNvPr id="30" name="Connector: Elbow 29">
            <a:extLst>
              <a:ext uri="{FF2B5EF4-FFF2-40B4-BE49-F238E27FC236}">
                <a16:creationId xmlns:a16="http://schemas.microsoft.com/office/drawing/2014/main" id="{156354DC-3C75-4D8F-8CBA-9D7C592A6A0F}"/>
              </a:ext>
            </a:extLst>
          </p:cNvPr>
          <p:cNvCxnSpPr>
            <a:cxnSpLocks/>
          </p:cNvCxnSpPr>
          <p:nvPr/>
        </p:nvCxnSpPr>
        <p:spPr>
          <a:xfrm>
            <a:off x="4075507" y="2185685"/>
            <a:ext cx="1463514" cy="572498"/>
          </a:xfrm>
          <a:prstGeom prst="bentConnector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6D4DCF8A-4E52-4E37-BBEA-3796E42846A2}"/>
              </a:ext>
            </a:extLst>
          </p:cNvPr>
          <p:cNvCxnSpPr/>
          <p:nvPr/>
        </p:nvCxnSpPr>
        <p:spPr>
          <a:xfrm>
            <a:off x="628650" y="5157788"/>
            <a:ext cx="14287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 name="Picture 10" descr="A group of kids sitting at a table&#10;&#10;Description automatically generated with low confidence">
            <a:extLst>
              <a:ext uri="{FF2B5EF4-FFF2-40B4-BE49-F238E27FC236}">
                <a16:creationId xmlns:a16="http://schemas.microsoft.com/office/drawing/2014/main" id="{FD21A944-DE3F-4DD3-A7E6-7CCEF0563AEC}"/>
              </a:ext>
            </a:extLst>
          </p:cNvPr>
          <p:cNvPicPr>
            <a:picLocks noChangeAspect="1"/>
          </p:cNvPicPr>
          <p:nvPr/>
        </p:nvPicPr>
        <p:blipFill rotWithShape="1">
          <a:blip r:embed="rId3"/>
          <a:srcRect r="37288"/>
          <a:stretch/>
        </p:blipFill>
        <p:spPr>
          <a:xfrm>
            <a:off x="5761435" y="1267446"/>
            <a:ext cx="3171826" cy="1899691"/>
          </a:xfrm>
          <a:prstGeom prst="rect">
            <a:avLst/>
          </a:prstGeom>
        </p:spPr>
      </p:pic>
      <p:pic>
        <p:nvPicPr>
          <p:cNvPr id="12" name="Picture 11" descr="Shape&#10;&#10;Description automatically generated">
            <a:extLst>
              <a:ext uri="{FF2B5EF4-FFF2-40B4-BE49-F238E27FC236}">
                <a16:creationId xmlns:a16="http://schemas.microsoft.com/office/drawing/2014/main" id="{B54B380A-F387-420B-8FD9-F4690EA7A87F}"/>
              </a:ext>
            </a:extLst>
          </p:cNvPr>
          <p:cNvPicPr>
            <a:picLocks noChangeAspect="1"/>
          </p:cNvPicPr>
          <p:nvPr/>
        </p:nvPicPr>
        <p:blipFill>
          <a:blip r:embed="rId4"/>
          <a:stretch>
            <a:fillRect/>
          </a:stretch>
        </p:blipFill>
        <p:spPr>
          <a:xfrm>
            <a:off x="1012074" y="1273915"/>
            <a:ext cx="2592907" cy="2007291"/>
          </a:xfrm>
          <a:prstGeom prst="rect">
            <a:avLst/>
          </a:prstGeom>
        </p:spPr>
      </p:pic>
      <p:pic>
        <p:nvPicPr>
          <p:cNvPr id="4" name="Picture 3" descr="A group of kids sitting at a table&#10;&#10;Description automatically generated with low confidence">
            <a:extLst>
              <a:ext uri="{FF2B5EF4-FFF2-40B4-BE49-F238E27FC236}">
                <a16:creationId xmlns:a16="http://schemas.microsoft.com/office/drawing/2014/main" id="{47BC5EFB-9B80-425C-AEBA-55C33D2AEAF5}"/>
              </a:ext>
            </a:extLst>
          </p:cNvPr>
          <p:cNvPicPr>
            <a:picLocks noChangeAspect="1"/>
          </p:cNvPicPr>
          <p:nvPr/>
        </p:nvPicPr>
        <p:blipFill>
          <a:blip r:embed="rId3"/>
          <a:stretch>
            <a:fillRect/>
          </a:stretch>
        </p:blipFill>
        <p:spPr>
          <a:xfrm>
            <a:off x="2210261" y="3690863"/>
            <a:ext cx="5344254" cy="2007291"/>
          </a:xfrm>
          <a:prstGeom prst="rect">
            <a:avLst/>
          </a:prstGeom>
        </p:spPr>
      </p:pic>
    </p:spTree>
    <p:extLst>
      <p:ext uri="{BB962C8B-B14F-4D97-AF65-F5344CB8AC3E}">
        <p14:creationId xmlns:p14="http://schemas.microsoft.com/office/powerpoint/2010/main" val="258812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3DC9-8822-D942-BC90-253A7ADD9D41}"/>
              </a:ext>
            </a:extLst>
          </p:cNvPr>
          <p:cNvSpPr>
            <a:spLocks noGrp="1"/>
          </p:cNvSpPr>
          <p:nvPr>
            <p:ph type="ctrTitle"/>
          </p:nvPr>
        </p:nvSpPr>
        <p:spPr/>
        <p:txBody>
          <a:bodyPr>
            <a:normAutofit/>
          </a:bodyPr>
          <a:lstStyle/>
          <a:p>
            <a:pPr defTabSz="914400"/>
            <a:r>
              <a:rPr lang="en-US" sz="4400" dirty="0"/>
              <a:t>Supporters of this program</a:t>
            </a:r>
          </a:p>
        </p:txBody>
      </p:sp>
      <p:pic>
        <p:nvPicPr>
          <p:cNvPr id="5" name="Picture 4" descr="epipen_logo.jpg">
            <a:extLst>
              <a:ext uri="{FF2B5EF4-FFF2-40B4-BE49-F238E27FC236}">
                <a16:creationId xmlns:a16="http://schemas.microsoft.com/office/drawing/2014/main" id="{8E20F5B2-32B1-8F48-8EBC-79E406FB2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689" y="2533604"/>
            <a:ext cx="1862684" cy="1158262"/>
          </a:xfrm>
          <a:prstGeom prst="rect">
            <a:avLst/>
          </a:prstGeom>
        </p:spPr>
      </p:pic>
      <p:pic>
        <p:nvPicPr>
          <p:cNvPr id="1028" name="Picture 4" descr="Image result for walter and maria schroeder foundation">
            <a:extLst>
              <a:ext uri="{FF2B5EF4-FFF2-40B4-BE49-F238E27FC236}">
                <a16:creationId xmlns:a16="http://schemas.microsoft.com/office/drawing/2014/main" id="{A6728757-EB9D-4746-AA2D-CF8302B97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92" y="2715791"/>
            <a:ext cx="3138458" cy="976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ean delaney memorial golf classic">
            <a:extLst>
              <a:ext uri="{FF2B5EF4-FFF2-40B4-BE49-F238E27FC236}">
                <a16:creationId xmlns:a16="http://schemas.microsoft.com/office/drawing/2014/main" id="{C4EF1860-B497-42E7-9112-120AF9C7D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2228716"/>
            <a:ext cx="2270414" cy="141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003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1ACF-8D3C-443C-8E0E-CE4DA24517C8}"/>
              </a:ext>
            </a:extLst>
          </p:cNvPr>
          <p:cNvSpPr>
            <a:spLocks noGrp="1"/>
          </p:cNvSpPr>
          <p:nvPr>
            <p:ph type="ctrTitle"/>
          </p:nvPr>
        </p:nvSpPr>
        <p:spPr/>
        <p:txBody>
          <a:bodyPr/>
          <a:lstStyle/>
          <a:p>
            <a:r>
              <a:rPr lang="en-US" b="0" dirty="0"/>
              <a:t>Thanks for learning about food allergy! </a:t>
            </a:r>
          </a:p>
        </p:txBody>
      </p:sp>
      <p:pic>
        <p:nvPicPr>
          <p:cNvPr id="4" name="Picture 3">
            <a:extLst>
              <a:ext uri="{FF2B5EF4-FFF2-40B4-BE49-F238E27FC236}">
                <a16:creationId xmlns:a16="http://schemas.microsoft.com/office/drawing/2014/main" id="{3DA5F11F-8B5A-4E6E-AF06-6B1C8AE63E0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34664" y="5744101"/>
            <a:ext cx="1188720" cy="914882"/>
          </a:xfrm>
          <a:prstGeom prst="rect">
            <a:avLst/>
          </a:prstGeom>
        </p:spPr>
      </p:pic>
      <p:pic>
        <p:nvPicPr>
          <p:cNvPr id="5" name="Picture 4" descr="Sweet Caroline Foundation">
            <a:extLst>
              <a:ext uri="{FF2B5EF4-FFF2-40B4-BE49-F238E27FC236}">
                <a16:creationId xmlns:a16="http://schemas.microsoft.com/office/drawing/2014/main" id="{3F989D91-3B01-4453-84AB-0B0BD7C6D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557526" y="5747538"/>
            <a:ext cx="1474953" cy="973937"/>
          </a:xfrm>
          <a:prstGeom prst="rect">
            <a:avLst/>
          </a:prstGeom>
          <a:noFill/>
        </p:spPr>
      </p:pic>
    </p:spTree>
    <p:extLst>
      <p:ext uri="{BB962C8B-B14F-4D97-AF65-F5344CB8AC3E}">
        <p14:creationId xmlns:p14="http://schemas.microsoft.com/office/powerpoint/2010/main" val="2303586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Let’s talk about food allergy</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342899" y="1251136"/>
            <a:ext cx="5218657" cy="2521184"/>
          </a:xfrm>
        </p:spPr>
        <p:txBody>
          <a:bodyPr>
            <a:normAutofit/>
          </a:bodyPr>
          <a:lstStyle/>
          <a:p>
            <a:pPr algn="ctr"/>
            <a:r>
              <a:rPr lang="en-US" sz="2800" dirty="0">
                <a:solidFill>
                  <a:schemeClr val="tx1"/>
                </a:solidFill>
              </a:rPr>
              <a:t>Food allergy affects more than 3 million people in our country (about 500,000 are kids)</a:t>
            </a:r>
          </a:p>
          <a:p>
            <a:pPr algn="ctr"/>
            <a:endParaRPr lang="en-US" sz="1050" dirty="0">
              <a:solidFill>
                <a:schemeClr val="tx1"/>
              </a:solidFill>
            </a:endParaRPr>
          </a:p>
          <a:p>
            <a:pPr algn="ctr"/>
            <a:r>
              <a:rPr lang="en-US" sz="2800" dirty="0">
                <a:solidFill>
                  <a:schemeClr val="tx1"/>
                </a:solidFill>
              </a:rPr>
              <a:t>And 1-in-2 Canadian households are impacted by food allergy! </a:t>
            </a:r>
          </a:p>
          <a:p>
            <a:pPr algn="ctr"/>
            <a:endParaRPr lang="en-US" sz="2800" dirty="0">
              <a:solidFill>
                <a:schemeClr val="tx1"/>
              </a:solidFill>
            </a:endParaRPr>
          </a:p>
          <a:p>
            <a:endParaRPr lang="en-US" sz="2800" dirty="0"/>
          </a:p>
          <a:p>
            <a:pPr marL="0" indent="0">
              <a:buNone/>
            </a:pPr>
            <a:endParaRPr lang="en-US" dirty="0"/>
          </a:p>
          <a:p>
            <a:endParaRPr lang="en-US" dirty="0"/>
          </a:p>
          <a:p>
            <a:endParaRPr lang="en-US" dirty="0"/>
          </a:p>
        </p:txBody>
      </p:sp>
      <p:sp>
        <p:nvSpPr>
          <p:cNvPr id="6" name="Content Placeholder 2">
            <a:extLst>
              <a:ext uri="{FF2B5EF4-FFF2-40B4-BE49-F238E27FC236}">
                <a16:creationId xmlns:a16="http://schemas.microsoft.com/office/drawing/2014/main" id="{929CDD02-BF45-4AFB-8943-5200C307C2E3}"/>
              </a:ext>
            </a:extLst>
          </p:cNvPr>
          <p:cNvSpPr txBox="1">
            <a:spLocks/>
          </p:cNvSpPr>
          <p:nvPr/>
        </p:nvSpPr>
        <p:spPr>
          <a:xfrm>
            <a:off x="421482" y="3839281"/>
            <a:ext cx="4922044" cy="1801050"/>
          </a:xfrm>
          <a:prstGeom prst="rect">
            <a:avLst/>
          </a:prstGeom>
          <a:solidFill>
            <a:schemeClr val="bg1">
              <a:lumMod val="65000"/>
            </a:schemeClr>
          </a:solidFill>
          <a:ln w="12700">
            <a:solidFill>
              <a:schemeClr val="bg1">
                <a:lumMod val="65000"/>
              </a:schemeClr>
            </a:solidFill>
          </a:ln>
        </p:spPr>
        <p:txBody>
          <a:bodyPr vert="horz" lIns="91440" tIns="45720" rIns="91440" bIns="45720" rtlCol="0" anchor="ctr">
            <a:normAutofit/>
          </a:bodyPr>
          <a:lstStyle>
            <a:lvl1pPr marL="228600" indent="-22860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4572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6858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9144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11430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lgn="ctr">
              <a:lnSpc>
                <a:spcPct val="100000"/>
              </a:lnSpc>
              <a:spcBef>
                <a:spcPts val="0"/>
              </a:spcBef>
              <a:buNone/>
            </a:pPr>
            <a:r>
              <a:rPr lang="en-US" sz="2800" dirty="0">
                <a:solidFill>
                  <a:schemeClr val="bg1">
                    <a:lumMod val="95000"/>
                  </a:schemeClr>
                </a:solidFill>
              </a:rPr>
              <a:t>Do you know someone           with food allergy?</a:t>
            </a:r>
          </a:p>
          <a:p>
            <a:pPr marL="0" indent="0" algn="ctr">
              <a:lnSpc>
                <a:spcPct val="100000"/>
              </a:lnSpc>
              <a:spcBef>
                <a:spcPts val="0"/>
              </a:spcBef>
              <a:buNone/>
            </a:pPr>
            <a:r>
              <a:rPr lang="en-US" dirty="0">
                <a:solidFill>
                  <a:schemeClr val="bg1">
                    <a:lumMod val="95000"/>
                  </a:schemeClr>
                </a:solidFill>
              </a:rPr>
              <a:t>What are they allergic to?                           What does it mean to have one?</a:t>
            </a:r>
          </a:p>
        </p:txBody>
      </p:sp>
      <p:sp>
        <p:nvSpPr>
          <p:cNvPr id="4" name="TextBox 3">
            <a:extLst>
              <a:ext uri="{FF2B5EF4-FFF2-40B4-BE49-F238E27FC236}">
                <a16:creationId xmlns:a16="http://schemas.microsoft.com/office/drawing/2014/main" id="{1D8C7208-A7C7-48AA-9E5E-EC77BB2CBD66}"/>
              </a:ext>
            </a:extLst>
          </p:cNvPr>
          <p:cNvSpPr txBox="1"/>
          <p:nvPr/>
        </p:nvSpPr>
        <p:spPr>
          <a:xfrm>
            <a:off x="5561556" y="1047629"/>
            <a:ext cx="3407080" cy="5078313"/>
          </a:xfrm>
          <a:prstGeom prst="rect">
            <a:avLst/>
          </a:prstGeom>
          <a:noFill/>
        </p:spPr>
        <p:txBody>
          <a:bodyPr wrap="square" rtlCol="0">
            <a:spAutoFit/>
          </a:bodyPr>
          <a:lstStyle/>
          <a:p>
            <a:r>
              <a:rPr lang="en-CA" b="1" dirty="0"/>
              <a:t>Famous Canadians with food allergies:</a:t>
            </a:r>
          </a:p>
          <a:p>
            <a:pPr marL="285750" indent="-285750">
              <a:buFont typeface="Arial" panose="020B0604020202020204" pitchFamily="34" charset="0"/>
              <a:buChar char="•"/>
            </a:pPr>
            <a:r>
              <a:rPr lang="en-CA" dirty="0"/>
              <a:t>Alex Tagliani (NASCAR star) </a:t>
            </a:r>
          </a:p>
          <a:p>
            <a:pPr marL="285750" indent="-285750">
              <a:buFont typeface="Arial" panose="020B0604020202020204" pitchFamily="34" charset="0"/>
              <a:buChar char="•"/>
            </a:pPr>
            <a:r>
              <a:rPr lang="en-CA" b="0" i="0" dirty="0">
                <a:solidFill>
                  <a:srgbClr val="202124"/>
                </a:solidFill>
                <a:effectLst/>
              </a:rPr>
              <a:t>Alexis Lafrenière </a:t>
            </a:r>
            <a:r>
              <a:rPr lang="en-CA" dirty="0"/>
              <a:t>(NHL player) </a:t>
            </a:r>
          </a:p>
          <a:p>
            <a:pPr marL="285750" indent="-285750">
              <a:buFont typeface="Arial" panose="020B0604020202020204" pitchFamily="34" charset="0"/>
              <a:buChar char="•"/>
            </a:pPr>
            <a:r>
              <a:rPr lang="en-CA" dirty="0"/>
              <a:t>Steve Omischl (Olympic freestyle skier)</a:t>
            </a:r>
          </a:p>
          <a:p>
            <a:pPr marL="285750" indent="-285750">
              <a:buFont typeface="Arial" panose="020B0604020202020204" pitchFamily="34" charset="0"/>
              <a:buChar char="•"/>
            </a:pPr>
            <a:r>
              <a:rPr lang="en-CA" dirty="0"/>
              <a:t>Joshua Jackson (actor from Dawson’s Creek)</a:t>
            </a:r>
          </a:p>
          <a:p>
            <a:pPr marL="285750" indent="-285750">
              <a:buFont typeface="Arial" panose="020B0604020202020204" pitchFamily="34" charset="0"/>
              <a:buChar char="•"/>
            </a:pPr>
            <a:endParaRPr lang="en-CA" dirty="0"/>
          </a:p>
          <a:p>
            <a:r>
              <a:rPr lang="en-CA" b="1" dirty="0"/>
              <a:t>Others you may know!</a:t>
            </a:r>
          </a:p>
          <a:p>
            <a:pPr marL="285750" indent="-285750">
              <a:buFont typeface="Arial" panose="020B0604020202020204" pitchFamily="34" charset="0"/>
              <a:buChar char="•"/>
            </a:pPr>
            <a:r>
              <a:rPr lang="en-CA" dirty="0"/>
              <a:t>Ariana Grande (singer/actor)</a:t>
            </a:r>
          </a:p>
          <a:p>
            <a:pPr marL="285750" indent="-285750">
              <a:buFont typeface="Arial" panose="020B0604020202020204" pitchFamily="34" charset="0"/>
              <a:buChar char="•"/>
            </a:pPr>
            <a:r>
              <a:rPr lang="en-CA" dirty="0"/>
              <a:t>Serena Williams (tennis star)</a:t>
            </a:r>
          </a:p>
          <a:p>
            <a:pPr marL="285750" indent="-285750">
              <a:buFont typeface="Arial" panose="020B0604020202020204" pitchFamily="34" charset="0"/>
              <a:buChar char="•"/>
            </a:pPr>
            <a:r>
              <a:rPr lang="en-CA" dirty="0"/>
              <a:t>Malia Obama (former US president’s daughter)</a:t>
            </a:r>
          </a:p>
          <a:p>
            <a:pPr marL="285750" indent="-285750">
              <a:buFont typeface="Arial" panose="020B0604020202020204" pitchFamily="34" charset="0"/>
              <a:buChar char="•"/>
            </a:pPr>
            <a:r>
              <a:rPr lang="en-CA" dirty="0"/>
              <a:t>Kenton Duty (Disney star on “Shake It Up”)</a:t>
            </a:r>
          </a:p>
          <a:p>
            <a:pPr marL="285750" indent="-285750">
              <a:buFont typeface="Arial" panose="020B0604020202020204" pitchFamily="34" charset="0"/>
              <a:buChar char="•"/>
            </a:pPr>
            <a:r>
              <a:rPr lang="en-CA" dirty="0"/>
              <a:t>Cree Cicchino (Disney star on </a:t>
            </a:r>
            <a:br>
              <a:rPr lang="en-CA" dirty="0"/>
            </a:br>
            <a:r>
              <a:rPr lang="en-CA" dirty="0"/>
              <a:t>“Game Shakers”)</a:t>
            </a:r>
          </a:p>
        </p:txBody>
      </p:sp>
    </p:spTree>
    <p:extLst>
      <p:ext uri="{BB962C8B-B14F-4D97-AF65-F5344CB8AC3E}">
        <p14:creationId xmlns:p14="http://schemas.microsoft.com/office/powerpoint/2010/main" val="3429012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Most common food allergens</a:t>
            </a:r>
          </a:p>
        </p:txBody>
      </p:sp>
      <p:pic>
        <p:nvPicPr>
          <p:cNvPr id="1026" name="Picture 2" descr="Boiled prawn and lobster on stone plate">
            <a:extLst>
              <a:ext uri="{FF2B5EF4-FFF2-40B4-BE49-F238E27FC236}">
                <a16:creationId xmlns:a16="http://schemas.microsoft.com/office/drawing/2014/main" id="{4ACD6756-05A9-45F5-AFA2-35DAAA100F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00"/>
          <a:stretch/>
        </p:blipFill>
        <p:spPr bwMode="auto">
          <a:xfrm>
            <a:off x="2071022" y="3577922"/>
            <a:ext cx="1625528" cy="162365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8" name="Picture 4" descr="White eggs, one broken egg showing yolk">
            <a:extLst>
              <a:ext uri="{FF2B5EF4-FFF2-40B4-BE49-F238E27FC236}">
                <a16:creationId xmlns:a16="http://schemas.microsoft.com/office/drawing/2014/main" id="{90B676CF-35FB-4E0C-B8B0-1074A8E3B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483" y="1577986"/>
            <a:ext cx="1510478" cy="151047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0" name="Picture 6" descr="Cooked cedar planked salmon with lemon and dill meal">
            <a:extLst>
              <a:ext uri="{FF2B5EF4-FFF2-40B4-BE49-F238E27FC236}">
                <a16:creationId xmlns:a16="http://schemas.microsoft.com/office/drawing/2014/main" id="{83690FC3-A833-4039-85F0-085FBA6EE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48" y="3577922"/>
            <a:ext cx="1621774" cy="162365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2" name="Picture 8" descr="Various fresh dairy products on wooden background">
            <a:extLst>
              <a:ext uri="{FF2B5EF4-FFF2-40B4-BE49-F238E27FC236}">
                <a16:creationId xmlns:a16="http://schemas.microsoft.com/office/drawing/2014/main" id="{A6F5468B-E31E-4F73-B62B-B3D6F1E53D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0112" y="1590740"/>
            <a:ext cx="1510478" cy="150943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4" name="Picture 10" descr="Various forms of mustard.">
            <a:extLst>
              <a:ext uri="{FF2B5EF4-FFF2-40B4-BE49-F238E27FC236}">
                <a16:creationId xmlns:a16="http://schemas.microsoft.com/office/drawing/2014/main" id="{66ACD563-CCAC-4BB9-8048-82FDC28855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7229" y="3611118"/>
            <a:ext cx="1526732" cy="159045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6" name="Picture 12" descr="Peanut butter and peanuts in and out of shells">
            <a:extLst>
              <a:ext uri="{FF2B5EF4-FFF2-40B4-BE49-F238E27FC236}">
                <a16:creationId xmlns:a16="http://schemas.microsoft.com/office/drawing/2014/main" id="{D47C8241-C525-4E8F-9ADE-333397ACB9F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978"/>
          <a:stretch/>
        </p:blipFill>
        <p:spPr bwMode="auto">
          <a:xfrm>
            <a:off x="333449" y="1569459"/>
            <a:ext cx="1621773" cy="155725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8" name="Picture 14" descr="Sesame seeds on spoon">
            <a:extLst>
              <a:ext uri="{FF2B5EF4-FFF2-40B4-BE49-F238E27FC236}">
                <a16:creationId xmlns:a16="http://schemas.microsoft.com/office/drawing/2014/main" id="{2B4DDB41-93E9-4E28-9F4B-52E6C1410DD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414"/>
          <a:stretch/>
        </p:blipFill>
        <p:spPr bwMode="auto">
          <a:xfrm>
            <a:off x="3783310" y="1577986"/>
            <a:ext cx="1673910" cy="154873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0" name="Picture 16" descr="Soy bean, tofu and other soy products">
            <a:extLst>
              <a:ext uri="{FF2B5EF4-FFF2-40B4-BE49-F238E27FC236}">
                <a16:creationId xmlns:a16="http://schemas.microsoft.com/office/drawing/2014/main" id="{31BA0C66-22C4-4EE8-AC14-E62468B7A3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2226" y="3577922"/>
            <a:ext cx="1625528" cy="162365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2" name="Picture 18" descr="Mixed nuts on wooden table and bowl">
            <a:extLst>
              <a:ext uri="{FF2B5EF4-FFF2-40B4-BE49-F238E27FC236}">
                <a16:creationId xmlns:a16="http://schemas.microsoft.com/office/drawing/2014/main" id="{4E3D548A-C254-4F16-B645-EEBA5AD9DAD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464"/>
          <a:stretch/>
        </p:blipFill>
        <p:spPr bwMode="auto">
          <a:xfrm>
            <a:off x="2080124" y="1561115"/>
            <a:ext cx="1623650" cy="156560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4" name="Picture 20" descr="Table full of grains and other wheat sources">
            <a:extLst>
              <a:ext uri="{FF2B5EF4-FFF2-40B4-BE49-F238E27FC236}">
                <a16:creationId xmlns:a16="http://schemas.microsoft.com/office/drawing/2014/main" id="{5729903E-FE28-414E-96A9-62476E056C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3858" y="3577922"/>
            <a:ext cx="1526732" cy="162365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8330F4-4BB1-4F99-AD17-18953CFE2171}"/>
              </a:ext>
            </a:extLst>
          </p:cNvPr>
          <p:cNvSpPr txBox="1"/>
          <p:nvPr/>
        </p:nvSpPr>
        <p:spPr>
          <a:xfrm>
            <a:off x="362677" y="3100170"/>
            <a:ext cx="1621773" cy="369332"/>
          </a:xfrm>
          <a:prstGeom prst="rect">
            <a:avLst/>
          </a:prstGeom>
          <a:noFill/>
        </p:spPr>
        <p:txBody>
          <a:bodyPr wrap="square" rtlCol="0">
            <a:spAutoFit/>
          </a:bodyPr>
          <a:lstStyle/>
          <a:p>
            <a:pPr algn="ctr"/>
            <a:r>
              <a:rPr lang="en-CA" dirty="0"/>
              <a:t>Peanut</a:t>
            </a:r>
          </a:p>
        </p:txBody>
      </p:sp>
      <p:sp>
        <p:nvSpPr>
          <p:cNvPr id="14" name="TextBox 13">
            <a:extLst>
              <a:ext uri="{FF2B5EF4-FFF2-40B4-BE49-F238E27FC236}">
                <a16:creationId xmlns:a16="http://schemas.microsoft.com/office/drawing/2014/main" id="{120EDD51-FF1A-4065-BCFD-89D45E4CAC83}"/>
              </a:ext>
            </a:extLst>
          </p:cNvPr>
          <p:cNvSpPr txBox="1"/>
          <p:nvPr/>
        </p:nvSpPr>
        <p:spPr>
          <a:xfrm>
            <a:off x="7169708" y="5188597"/>
            <a:ext cx="1621773" cy="369332"/>
          </a:xfrm>
          <a:prstGeom prst="rect">
            <a:avLst/>
          </a:prstGeom>
          <a:noFill/>
        </p:spPr>
        <p:txBody>
          <a:bodyPr wrap="square" rtlCol="0">
            <a:spAutoFit/>
          </a:bodyPr>
          <a:lstStyle/>
          <a:p>
            <a:pPr algn="ctr"/>
            <a:r>
              <a:rPr lang="en-CA" dirty="0"/>
              <a:t>Mustard</a:t>
            </a:r>
          </a:p>
        </p:txBody>
      </p:sp>
      <p:sp>
        <p:nvSpPr>
          <p:cNvPr id="15" name="TextBox 14">
            <a:extLst>
              <a:ext uri="{FF2B5EF4-FFF2-40B4-BE49-F238E27FC236}">
                <a16:creationId xmlns:a16="http://schemas.microsoft.com/office/drawing/2014/main" id="{07710868-7B67-499A-A54D-54B5F13C544D}"/>
              </a:ext>
            </a:extLst>
          </p:cNvPr>
          <p:cNvSpPr txBox="1"/>
          <p:nvPr/>
        </p:nvSpPr>
        <p:spPr>
          <a:xfrm>
            <a:off x="5526337" y="5201572"/>
            <a:ext cx="1621773" cy="646331"/>
          </a:xfrm>
          <a:prstGeom prst="rect">
            <a:avLst/>
          </a:prstGeom>
          <a:noFill/>
        </p:spPr>
        <p:txBody>
          <a:bodyPr wrap="square" rtlCol="0">
            <a:spAutoFit/>
          </a:bodyPr>
          <a:lstStyle/>
          <a:p>
            <a:pPr algn="ctr"/>
            <a:r>
              <a:rPr lang="en-CA" dirty="0"/>
              <a:t>Wheat and Triticale</a:t>
            </a:r>
          </a:p>
        </p:txBody>
      </p:sp>
      <p:sp>
        <p:nvSpPr>
          <p:cNvPr id="16" name="TextBox 15">
            <a:extLst>
              <a:ext uri="{FF2B5EF4-FFF2-40B4-BE49-F238E27FC236}">
                <a16:creationId xmlns:a16="http://schemas.microsoft.com/office/drawing/2014/main" id="{97DF37D6-59F6-471E-BDF8-E13A5C0C1044}"/>
              </a:ext>
            </a:extLst>
          </p:cNvPr>
          <p:cNvSpPr txBox="1"/>
          <p:nvPr/>
        </p:nvSpPr>
        <p:spPr>
          <a:xfrm>
            <a:off x="3708490" y="5222124"/>
            <a:ext cx="1621773" cy="369332"/>
          </a:xfrm>
          <a:prstGeom prst="rect">
            <a:avLst/>
          </a:prstGeom>
          <a:noFill/>
        </p:spPr>
        <p:txBody>
          <a:bodyPr wrap="square" rtlCol="0">
            <a:spAutoFit/>
          </a:bodyPr>
          <a:lstStyle/>
          <a:p>
            <a:pPr algn="ctr"/>
            <a:r>
              <a:rPr lang="en-CA" dirty="0"/>
              <a:t>Soy</a:t>
            </a:r>
          </a:p>
        </p:txBody>
      </p:sp>
      <p:sp>
        <p:nvSpPr>
          <p:cNvPr id="17" name="TextBox 16">
            <a:extLst>
              <a:ext uri="{FF2B5EF4-FFF2-40B4-BE49-F238E27FC236}">
                <a16:creationId xmlns:a16="http://schemas.microsoft.com/office/drawing/2014/main" id="{90BF954D-4B63-4906-ACF3-1C64A605CA0A}"/>
              </a:ext>
            </a:extLst>
          </p:cNvPr>
          <p:cNvSpPr txBox="1"/>
          <p:nvPr/>
        </p:nvSpPr>
        <p:spPr>
          <a:xfrm>
            <a:off x="2027379" y="5222124"/>
            <a:ext cx="1621773" cy="923330"/>
          </a:xfrm>
          <a:prstGeom prst="rect">
            <a:avLst/>
          </a:prstGeom>
          <a:noFill/>
        </p:spPr>
        <p:txBody>
          <a:bodyPr wrap="square" rtlCol="0">
            <a:spAutoFit/>
          </a:bodyPr>
          <a:lstStyle/>
          <a:p>
            <a:pPr algn="ctr"/>
            <a:r>
              <a:rPr lang="en-CA" dirty="0"/>
              <a:t>Crustaceans and Molluscs (shellfish)</a:t>
            </a:r>
          </a:p>
        </p:txBody>
      </p:sp>
      <p:sp>
        <p:nvSpPr>
          <p:cNvPr id="18" name="TextBox 17">
            <a:extLst>
              <a:ext uri="{FF2B5EF4-FFF2-40B4-BE49-F238E27FC236}">
                <a16:creationId xmlns:a16="http://schemas.microsoft.com/office/drawing/2014/main" id="{E701E164-5D6A-4242-80E4-05414A92F4DA}"/>
              </a:ext>
            </a:extLst>
          </p:cNvPr>
          <p:cNvSpPr txBox="1"/>
          <p:nvPr/>
        </p:nvSpPr>
        <p:spPr>
          <a:xfrm>
            <a:off x="369527" y="5201572"/>
            <a:ext cx="1621773" cy="369332"/>
          </a:xfrm>
          <a:prstGeom prst="rect">
            <a:avLst/>
          </a:prstGeom>
          <a:noFill/>
        </p:spPr>
        <p:txBody>
          <a:bodyPr wrap="square" rtlCol="0">
            <a:spAutoFit/>
          </a:bodyPr>
          <a:lstStyle/>
          <a:p>
            <a:pPr algn="ctr"/>
            <a:r>
              <a:rPr lang="en-CA" dirty="0"/>
              <a:t>Fish</a:t>
            </a:r>
          </a:p>
        </p:txBody>
      </p:sp>
      <p:sp>
        <p:nvSpPr>
          <p:cNvPr id="19" name="TextBox 18">
            <a:extLst>
              <a:ext uri="{FF2B5EF4-FFF2-40B4-BE49-F238E27FC236}">
                <a16:creationId xmlns:a16="http://schemas.microsoft.com/office/drawing/2014/main" id="{7EBCDBB3-D092-49E7-BE5E-F898BBB189A8}"/>
              </a:ext>
            </a:extLst>
          </p:cNvPr>
          <p:cNvSpPr txBox="1"/>
          <p:nvPr/>
        </p:nvSpPr>
        <p:spPr>
          <a:xfrm>
            <a:off x="7177835" y="3100170"/>
            <a:ext cx="1621773" cy="369332"/>
          </a:xfrm>
          <a:prstGeom prst="rect">
            <a:avLst/>
          </a:prstGeom>
          <a:noFill/>
        </p:spPr>
        <p:txBody>
          <a:bodyPr wrap="square" rtlCol="0">
            <a:spAutoFit/>
          </a:bodyPr>
          <a:lstStyle/>
          <a:p>
            <a:pPr algn="ctr"/>
            <a:r>
              <a:rPr lang="en-CA" dirty="0"/>
              <a:t>Egg</a:t>
            </a:r>
          </a:p>
        </p:txBody>
      </p:sp>
      <p:sp>
        <p:nvSpPr>
          <p:cNvPr id="20" name="TextBox 19">
            <a:extLst>
              <a:ext uri="{FF2B5EF4-FFF2-40B4-BE49-F238E27FC236}">
                <a16:creationId xmlns:a16="http://schemas.microsoft.com/office/drawing/2014/main" id="{DDB7EB0A-16C6-4438-B3A8-A18004AADCE8}"/>
              </a:ext>
            </a:extLst>
          </p:cNvPr>
          <p:cNvSpPr txBox="1"/>
          <p:nvPr/>
        </p:nvSpPr>
        <p:spPr>
          <a:xfrm>
            <a:off x="5456734" y="3087195"/>
            <a:ext cx="1621773" cy="369332"/>
          </a:xfrm>
          <a:prstGeom prst="rect">
            <a:avLst/>
          </a:prstGeom>
          <a:noFill/>
        </p:spPr>
        <p:txBody>
          <a:bodyPr wrap="square" rtlCol="0">
            <a:spAutoFit/>
          </a:bodyPr>
          <a:lstStyle/>
          <a:p>
            <a:pPr algn="ctr"/>
            <a:r>
              <a:rPr lang="en-CA" dirty="0"/>
              <a:t>Milk</a:t>
            </a:r>
          </a:p>
        </p:txBody>
      </p:sp>
      <p:sp>
        <p:nvSpPr>
          <p:cNvPr id="21" name="TextBox 20">
            <a:extLst>
              <a:ext uri="{FF2B5EF4-FFF2-40B4-BE49-F238E27FC236}">
                <a16:creationId xmlns:a16="http://schemas.microsoft.com/office/drawing/2014/main" id="{F8A986DD-3ECA-442B-A900-F5CD4E09E3D1}"/>
              </a:ext>
            </a:extLst>
          </p:cNvPr>
          <p:cNvSpPr txBox="1"/>
          <p:nvPr/>
        </p:nvSpPr>
        <p:spPr>
          <a:xfrm>
            <a:off x="3766307" y="3126716"/>
            <a:ext cx="1621773" cy="369332"/>
          </a:xfrm>
          <a:prstGeom prst="rect">
            <a:avLst/>
          </a:prstGeom>
          <a:noFill/>
        </p:spPr>
        <p:txBody>
          <a:bodyPr wrap="square" rtlCol="0">
            <a:spAutoFit/>
          </a:bodyPr>
          <a:lstStyle/>
          <a:p>
            <a:pPr algn="ctr"/>
            <a:r>
              <a:rPr lang="en-CA" dirty="0"/>
              <a:t>Sesame</a:t>
            </a:r>
          </a:p>
        </p:txBody>
      </p:sp>
      <p:sp>
        <p:nvSpPr>
          <p:cNvPr id="22" name="TextBox 21">
            <a:extLst>
              <a:ext uri="{FF2B5EF4-FFF2-40B4-BE49-F238E27FC236}">
                <a16:creationId xmlns:a16="http://schemas.microsoft.com/office/drawing/2014/main" id="{20BBD371-0900-43C4-97DE-265E7394F224}"/>
              </a:ext>
            </a:extLst>
          </p:cNvPr>
          <p:cNvSpPr txBox="1"/>
          <p:nvPr/>
        </p:nvSpPr>
        <p:spPr>
          <a:xfrm>
            <a:off x="2079026" y="3118916"/>
            <a:ext cx="1621773" cy="369332"/>
          </a:xfrm>
          <a:prstGeom prst="rect">
            <a:avLst/>
          </a:prstGeom>
          <a:noFill/>
        </p:spPr>
        <p:txBody>
          <a:bodyPr wrap="square" rtlCol="0">
            <a:spAutoFit/>
          </a:bodyPr>
          <a:lstStyle/>
          <a:p>
            <a:pPr algn="ctr"/>
            <a:r>
              <a:rPr lang="en-CA" dirty="0"/>
              <a:t>Tree nuts</a:t>
            </a:r>
          </a:p>
        </p:txBody>
      </p:sp>
    </p:spTree>
    <p:extLst>
      <p:ext uri="{BB962C8B-B14F-4D97-AF65-F5344CB8AC3E}">
        <p14:creationId xmlns:p14="http://schemas.microsoft.com/office/powerpoint/2010/main" val="94270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p:cTn id="7" dur="500" fill="hold"/>
                                        <p:tgtEl>
                                          <p:spTgt spid="1036"/>
                                        </p:tgtEl>
                                        <p:attrNameLst>
                                          <p:attrName>ppt_w</p:attrName>
                                        </p:attrNameLst>
                                      </p:cBhvr>
                                      <p:tavLst>
                                        <p:tav tm="0">
                                          <p:val>
                                            <p:fltVal val="0"/>
                                          </p:val>
                                        </p:tav>
                                        <p:tav tm="100000">
                                          <p:val>
                                            <p:strVal val="#ppt_w"/>
                                          </p:val>
                                        </p:tav>
                                      </p:tavLst>
                                    </p:anim>
                                    <p:anim calcmode="lin" valueType="num">
                                      <p:cBhvr>
                                        <p:cTn id="8" dur="500" fill="hold"/>
                                        <p:tgtEl>
                                          <p:spTgt spid="1036"/>
                                        </p:tgtEl>
                                        <p:attrNameLst>
                                          <p:attrName>ppt_h</p:attrName>
                                        </p:attrNameLst>
                                      </p:cBhvr>
                                      <p:tavLst>
                                        <p:tav tm="0">
                                          <p:val>
                                            <p:fltVal val="0"/>
                                          </p:val>
                                        </p:tav>
                                        <p:tav tm="100000">
                                          <p:val>
                                            <p:strVal val="#ppt_h"/>
                                          </p:val>
                                        </p:tav>
                                      </p:tavLst>
                                    </p:anim>
                                    <p:animEffect transition="in" filter="fade">
                                      <p:cBhvr>
                                        <p:cTn id="9" dur="500"/>
                                        <p:tgtEl>
                                          <p:spTgt spid="10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42"/>
                                        </p:tgtEl>
                                        <p:attrNameLst>
                                          <p:attrName>style.visibility</p:attrName>
                                        </p:attrNameLst>
                                      </p:cBhvr>
                                      <p:to>
                                        <p:strVal val="visible"/>
                                      </p:to>
                                    </p:set>
                                    <p:anim calcmode="lin" valueType="num">
                                      <p:cBhvr>
                                        <p:cTn id="19" dur="500" fill="hold"/>
                                        <p:tgtEl>
                                          <p:spTgt spid="1042"/>
                                        </p:tgtEl>
                                        <p:attrNameLst>
                                          <p:attrName>ppt_w</p:attrName>
                                        </p:attrNameLst>
                                      </p:cBhvr>
                                      <p:tavLst>
                                        <p:tav tm="0">
                                          <p:val>
                                            <p:fltVal val="0"/>
                                          </p:val>
                                        </p:tav>
                                        <p:tav tm="100000">
                                          <p:val>
                                            <p:strVal val="#ppt_w"/>
                                          </p:val>
                                        </p:tav>
                                      </p:tavLst>
                                    </p:anim>
                                    <p:anim calcmode="lin" valueType="num">
                                      <p:cBhvr>
                                        <p:cTn id="20" dur="500" fill="hold"/>
                                        <p:tgtEl>
                                          <p:spTgt spid="1042"/>
                                        </p:tgtEl>
                                        <p:attrNameLst>
                                          <p:attrName>ppt_h</p:attrName>
                                        </p:attrNameLst>
                                      </p:cBhvr>
                                      <p:tavLst>
                                        <p:tav tm="0">
                                          <p:val>
                                            <p:fltVal val="0"/>
                                          </p:val>
                                        </p:tav>
                                        <p:tav tm="100000">
                                          <p:val>
                                            <p:strVal val="#ppt_h"/>
                                          </p:val>
                                        </p:tav>
                                      </p:tavLst>
                                    </p:anim>
                                    <p:animEffect transition="in" filter="fade">
                                      <p:cBhvr>
                                        <p:cTn id="21" dur="500"/>
                                        <p:tgtEl>
                                          <p:spTgt spid="104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anim calcmode="lin" valueType="num">
                                      <p:cBhvr>
                                        <p:cTn id="31" dur="500" fill="hold"/>
                                        <p:tgtEl>
                                          <p:spTgt spid="1038"/>
                                        </p:tgtEl>
                                        <p:attrNameLst>
                                          <p:attrName>ppt_w</p:attrName>
                                        </p:attrNameLst>
                                      </p:cBhvr>
                                      <p:tavLst>
                                        <p:tav tm="0">
                                          <p:val>
                                            <p:fltVal val="0"/>
                                          </p:val>
                                        </p:tav>
                                        <p:tav tm="100000">
                                          <p:val>
                                            <p:strVal val="#ppt_w"/>
                                          </p:val>
                                        </p:tav>
                                      </p:tavLst>
                                    </p:anim>
                                    <p:anim calcmode="lin" valueType="num">
                                      <p:cBhvr>
                                        <p:cTn id="32" dur="500" fill="hold"/>
                                        <p:tgtEl>
                                          <p:spTgt spid="1038"/>
                                        </p:tgtEl>
                                        <p:attrNameLst>
                                          <p:attrName>ppt_h</p:attrName>
                                        </p:attrNameLst>
                                      </p:cBhvr>
                                      <p:tavLst>
                                        <p:tav tm="0">
                                          <p:val>
                                            <p:fltVal val="0"/>
                                          </p:val>
                                        </p:tav>
                                        <p:tav tm="100000">
                                          <p:val>
                                            <p:strVal val="#ppt_h"/>
                                          </p:val>
                                        </p:tav>
                                      </p:tavLst>
                                    </p:anim>
                                    <p:animEffect transition="in" filter="fade">
                                      <p:cBhvr>
                                        <p:cTn id="33" dur="500"/>
                                        <p:tgtEl>
                                          <p:spTgt spid="103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 calcmode="lin" valueType="num">
                                      <p:cBhvr>
                                        <p:cTn id="43" dur="500" fill="hold"/>
                                        <p:tgtEl>
                                          <p:spTgt spid="1032"/>
                                        </p:tgtEl>
                                        <p:attrNameLst>
                                          <p:attrName>ppt_w</p:attrName>
                                        </p:attrNameLst>
                                      </p:cBhvr>
                                      <p:tavLst>
                                        <p:tav tm="0">
                                          <p:val>
                                            <p:fltVal val="0"/>
                                          </p:val>
                                        </p:tav>
                                        <p:tav tm="100000">
                                          <p:val>
                                            <p:strVal val="#ppt_w"/>
                                          </p:val>
                                        </p:tav>
                                      </p:tavLst>
                                    </p:anim>
                                    <p:anim calcmode="lin" valueType="num">
                                      <p:cBhvr>
                                        <p:cTn id="44" dur="500" fill="hold"/>
                                        <p:tgtEl>
                                          <p:spTgt spid="1032"/>
                                        </p:tgtEl>
                                        <p:attrNameLst>
                                          <p:attrName>ppt_h</p:attrName>
                                        </p:attrNameLst>
                                      </p:cBhvr>
                                      <p:tavLst>
                                        <p:tav tm="0">
                                          <p:val>
                                            <p:fltVal val="0"/>
                                          </p:val>
                                        </p:tav>
                                        <p:tav tm="100000">
                                          <p:val>
                                            <p:strVal val="#ppt_h"/>
                                          </p:val>
                                        </p:tav>
                                      </p:tavLst>
                                    </p:anim>
                                    <p:animEffect transition="in" filter="fade">
                                      <p:cBhvr>
                                        <p:cTn id="45" dur="500"/>
                                        <p:tgtEl>
                                          <p:spTgt spid="103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28"/>
                                        </p:tgtEl>
                                        <p:attrNameLst>
                                          <p:attrName>style.visibility</p:attrName>
                                        </p:attrNameLst>
                                      </p:cBhvr>
                                      <p:to>
                                        <p:strVal val="visible"/>
                                      </p:to>
                                    </p:set>
                                    <p:anim calcmode="lin" valueType="num">
                                      <p:cBhvr>
                                        <p:cTn id="55" dur="500" fill="hold"/>
                                        <p:tgtEl>
                                          <p:spTgt spid="1028"/>
                                        </p:tgtEl>
                                        <p:attrNameLst>
                                          <p:attrName>ppt_w</p:attrName>
                                        </p:attrNameLst>
                                      </p:cBhvr>
                                      <p:tavLst>
                                        <p:tav tm="0">
                                          <p:val>
                                            <p:fltVal val="0"/>
                                          </p:val>
                                        </p:tav>
                                        <p:tav tm="100000">
                                          <p:val>
                                            <p:strVal val="#ppt_w"/>
                                          </p:val>
                                        </p:tav>
                                      </p:tavLst>
                                    </p:anim>
                                    <p:anim calcmode="lin" valueType="num">
                                      <p:cBhvr>
                                        <p:cTn id="56" dur="500" fill="hold"/>
                                        <p:tgtEl>
                                          <p:spTgt spid="1028"/>
                                        </p:tgtEl>
                                        <p:attrNameLst>
                                          <p:attrName>ppt_h</p:attrName>
                                        </p:attrNameLst>
                                      </p:cBhvr>
                                      <p:tavLst>
                                        <p:tav tm="0">
                                          <p:val>
                                            <p:fltVal val="0"/>
                                          </p:val>
                                        </p:tav>
                                        <p:tav tm="100000">
                                          <p:val>
                                            <p:strVal val="#ppt_h"/>
                                          </p:val>
                                        </p:tav>
                                      </p:tavLst>
                                    </p:anim>
                                    <p:animEffect transition="in" filter="fade">
                                      <p:cBhvr>
                                        <p:cTn id="57" dur="500"/>
                                        <p:tgtEl>
                                          <p:spTgt spid="102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anim calcmode="lin" valueType="num">
                                      <p:cBhvr>
                                        <p:cTn id="67" dur="500" fill="hold"/>
                                        <p:tgtEl>
                                          <p:spTgt spid="1030"/>
                                        </p:tgtEl>
                                        <p:attrNameLst>
                                          <p:attrName>ppt_w</p:attrName>
                                        </p:attrNameLst>
                                      </p:cBhvr>
                                      <p:tavLst>
                                        <p:tav tm="0">
                                          <p:val>
                                            <p:fltVal val="0"/>
                                          </p:val>
                                        </p:tav>
                                        <p:tav tm="100000">
                                          <p:val>
                                            <p:strVal val="#ppt_w"/>
                                          </p:val>
                                        </p:tav>
                                      </p:tavLst>
                                    </p:anim>
                                    <p:anim calcmode="lin" valueType="num">
                                      <p:cBhvr>
                                        <p:cTn id="68" dur="500" fill="hold"/>
                                        <p:tgtEl>
                                          <p:spTgt spid="1030"/>
                                        </p:tgtEl>
                                        <p:attrNameLst>
                                          <p:attrName>ppt_h</p:attrName>
                                        </p:attrNameLst>
                                      </p:cBhvr>
                                      <p:tavLst>
                                        <p:tav tm="0">
                                          <p:val>
                                            <p:fltVal val="0"/>
                                          </p:val>
                                        </p:tav>
                                        <p:tav tm="100000">
                                          <p:val>
                                            <p:strVal val="#ppt_h"/>
                                          </p:val>
                                        </p:tav>
                                      </p:tavLst>
                                    </p:anim>
                                    <p:animEffect transition="in" filter="fade">
                                      <p:cBhvr>
                                        <p:cTn id="69" dur="500"/>
                                        <p:tgtEl>
                                          <p:spTgt spid="103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anim calcmode="lin" valueType="num">
                                      <p:cBhvr>
                                        <p:cTn id="79" dur="500" fill="hold"/>
                                        <p:tgtEl>
                                          <p:spTgt spid="1026"/>
                                        </p:tgtEl>
                                        <p:attrNameLst>
                                          <p:attrName>ppt_w</p:attrName>
                                        </p:attrNameLst>
                                      </p:cBhvr>
                                      <p:tavLst>
                                        <p:tav tm="0">
                                          <p:val>
                                            <p:fltVal val="0"/>
                                          </p:val>
                                        </p:tav>
                                        <p:tav tm="100000">
                                          <p:val>
                                            <p:strVal val="#ppt_w"/>
                                          </p:val>
                                        </p:tav>
                                      </p:tavLst>
                                    </p:anim>
                                    <p:anim calcmode="lin" valueType="num">
                                      <p:cBhvr>
                                        <p:cTn id="80" dur="500" fill="hold"/>
                                        <p:tgtEl>
                                          <p:spTgt spid="1026"/>
                                        </p:tgtEl>
                                        <p:attrNameLst>
                                          <p:attrName>ppt_h</p:attrName>
                                        </p:attrNameLst>
                                      </p:cBhvr>
                                      <p:tavLst>
                                        <p:tav tm="0">
                                          <p:val>
                                            <p:fltVal val="0"/>
                                          </p:val>
                                        </p:tav>
                                        <p:tav tm="100000">
                                          <p:val>
                                            <p:strVal val="#ppt_h"/>
                                          </p:val>
                                        </p:tav>
                                      </p:tavLst>
                                    </p:anim>
                                    <p:animEffect transition="in" filter="fade">
                                      <p:cBhvr>
                                        <p:cTn id="81" dur="500"/>
                                        <p:tgtEl>
                                          <p:spTgt spid="1026"/>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040"/>
                                        </p:tgtEl>
                                        <p:attrNameLst>
                                          <p:attrName>style.visibility</p:attrName>
                                        </p:attrNameLst>
                                      </p:cBhvr>
                                      <p:to>
                                        <p:strVal val="visible"/>
                                      </p:to>
                                    </p:set>
                                    <p:anim calcmode="lin" valueType="num">
                                      <p:cBhvr>
                                        <p:cTn id="91" dur="500" fill="hold"/>
                                        <p:tgtEl>
                                          <p:spTgt spid="1040"/>
                                        </p:tgtEl>
                                        <p:attrNameLst>
                                          <p:attrName>ppt_w</p:attrName>
                                        </p:attrNameLst>
                                      </p:cBhvr>
                                      <p:tavLst>
                                        <p:tav tm="0">
                                          <p:val>
                                            <p:fltVal val="0"/>
                                          </p:val>
                                        </p:tav>
                                        <p:tav tm="100000">
                                          <p:val>
                                            <p:strVal val="#ppt_w"/>
                                          </p:val>
                                        </p:tav>
                                      </p:tavLst>
                                    </p:anim>
                                    <p:anim calcmode="lin" valueType="num">
                                      <p:cBhvr>
                                        <p:cTn id="92" dur="500" fill="hold"/>
                                        <p:tgtEl>
                                          <p:spTgt spid="1040"/>
                                        </p:tgtEl>
                                        <p:attrNameLst>
                                          <p:attrName>ppt_h</p:attrName>
                                        </p:attrNameLst>
                                      </p:cBhvr>
                                      <p:tavLst>
                                        <p:tav tm="0">
                                          <p:val>
                                            <p:fltVal val="0"/>
                                          </p:val>
                                        </p:tav>
                                        <p:tav tm="100000">
                                          <p:val>
                                            <p:strVal val="#ppt_h"/>
                                          </p:val>
                                        </p:tav>
                                      </p:tavLst>
                                    </p:anim>
                                    <p:animEffect transition="in" filter="fade">
                                      <p:cBhvr>
                                        <p:cTn id="93" dur="500"/>
                                        <p:tgtEl>
                                          <p:spTgt spid="1040"/>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p:cTn id="96" dur="500" fill="hold"/>
                                        <p:tgtEl>
                                          <p:spTgt spid="16"/>
                                        </p:tgtEl>
                                        <p:attrNameLst>
                                          <p:attrName>ppt_w</p:attrName>
                                        </p:attrNameLst>
                                      </p:cBhvr>
                                      <p:tavLst>
                                        <p:tav tm="0">
                                          <p:val>
                                            <p:fltVal val="0"/>
                                          </p:val>
                                        </p:tav>
                                        <p:tav tm="100000">
                                          <p:val>
                                            <p:strVal val="#ppt_w"/>
                                          </p:val>
                                        </p:tav>
                                      </p:tavLst>
                                    </p:anim>
                                    <p:anim calcmode="lin" valueType="num">
                                      <p:cBhvr>
                                        <p:cTn id="97" dur="500" fill="hold"/>
                                        <p:tgtEl>
                                          <p:spTgt spid="16"/>
                                        </p:tgtEl>
                                        <p:attrNameLst>
                                          <p:attrName>ppt_h</p:attrName>
                                        </p:attrNameLst>
                                      </p:cBhvr>
                                      <p:tavLst>
                                        <p:tav tm="0">
                                          <p:val>
                                            <p:fltVal val="0"/>
                                          </p:val>
                                        </p:tav>
                                        <p:tav tm="100000">
                                          <p:val>
                                            <p:strVal val="#ppt_h"/>
                                          </p:val>
                                        </p:tav>
                                      </p:tavLst>
                                    </p:anim>
                                    <p:animEffect transition="in" filter="fade">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1044"/>
                                        </p:tgtEl>
                                        <p:attrNameLst>
                                          <p:attrName>style.visibility</p:attrName>
                                        </p:attrNameLst>
                                      </p:cBhvr>
                                      <p:to>
                                        <p:strVal val="visible"/>
                                      </p:to>
                                    </p:set>
                                    <p:anim calcmode="lin" valueType="num">
                                      <p:cBhvr>
                                        <p:cTn id="103" dur="500" fill="hold"/>
                                        <p:tgtEl>
                                          <p:spTgt spid="1044"/>
                                        </p:tgtEl>
                                        <p:attrNameLst>
                                          <p:attrName>ppt_w</p:attrName>
                                        </p:attrNameLst>
                                      </p:cBhvr>
                                      <p:tavLst>
                                        <p:tav tm="0">
                                          <p:val>
                                            <p:fltVal val="0"/>
                                          </p:val>
                                        </p:tav>
                                        <p:tav tm="100000">
                                          <p:val>
                                            <p:strVal val="#ppt_w"/>
                                          </p:val>
                                        </p:tav>
                                      </p:tavLst>
                                    </p:anim>
                                    <p:anim calcmode="lin" valueType="num">
                                      <p:cBhvr>
                                        <p:cTn id="104" dur="500" fill="hold"/>
                                        <p:tgtEl>
                                          <p:spTgt spid="1044"/>
                                        </p:tgtEl>
                                        <p:attrNameLst>
                                          <p:attrName>ppt_h</p:attrName>
                                        </p:attrNameLst>
                                      </p:cBhvr>
                                      <p:tavLst>
                                        <p:tav tm="0">
                                          <p:val>
                                            <p:fltVal val="0"/>
                                          </p:val>
                                        </p:tav>
                                        <p:tav tm="100000">
                                          <p:val>
                                            <p:strVal val="#ppt_h"/>
                                          </p:val>
                                        </p:tav>
                                      </p:tavLst>
                                    </p:anim>
                                    <p:animEffect transition="in" filter="fade">
                                      <p:cBhvr>
                                        <p:cTn id="105" dur="500"/>
                                        <p:tgtEl>
                                          <p:spTgt spid="1044"/>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p:cTn id="108" dur="500" fill="hold"/>
                                        <p:tgtEl>
                                          <p:spTgt spid="15"/>
                                        </p:tgtEl>
                                        <p:attrNameLst>
                                          <p:attrName>ppt_w</p:attrName>
                                        </p:attrNameLst>
                                      </p:cBhvr>
                                      <p:tavLst>
                                        <p:tav tm="0">
                                          <p:val>
                                            <p:fltVal val="0"/>
                                          </p:val>
                                        </p:tav>
                                        <p:tav tm="100000">
                                          <p:val>
                                            <p:strVal val="#ppt_w"/>
                                          </p:val>
                                        </p:tav>
                                      </p:tavLst>
                                    </p:anim>
                                    <p:anim calcmode="lin" valueType="num">
                                      <p:cBhvr>
                                        <p:cTn id="109" dur="500" fill="hold"/>
                                        <p:tgtEl>
                                          <p:spTgt spid="15"/>
                                        </p:tgtEl>
                                        <p:attrNameLst>
                                          <p:attrName>ppt_h</p:attrName>
                                        </p:attrNameLst>
                                      </p:cBhvr>
                                      <p:tavLst>
                                        <p:tav tm="0">
                                          <p:val>
                                            <p:fltVal val="0"/>
                                          </p:val>
                                        </p:tav>
                                        <p:tav tm="100000">
                                          <p:val>
                                            <p:strVal val="#ppt_h"/>
                                          </p:val>
                                        </p:tav>
                                      </p:tavLst>
                                    </p:anim>
                                    <p:animEffect transition="in" filter="fade">
                                      <p:cBhvr>
                                        <p:cTn id="110" dur="500"/>
                                        <p:tgtEl>
                                          <p:spTgt spid="15"/>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1034"/>
                                        </p:tgtEl>
                                        <p:attrNameLst>
                                          <p:attrName>style.visibility</p:attrName>
                                        </p:attrNameLst>
                                      </p:cBhvr>
                                      <p:to>
                                        <p:strVal val="visible"/>
                                      </p:to>
                                    </p:set>
                                    <p:anim calcmode="lin" valueType="num">
                                      <p:cBhvr>
                                        <p:cTn id="115" dur="500" fill="hold"/>
                                        <p:tgtEl>
                                          <p:spTgt spid="1034"/>
                                        </p:tgtEl>
                                        <p:attrNameLst>
                                          <p:attrName>ppt_w</p:attrName>
                                        </p:attrNameLst>
                                      </p:cBhvr>
                                      <p:tavLst>
                                        <p:tav tm="0">
                                          <p:val>
                                            <p:fltVal val="0"/>
                                          </p:val>
                                        </p:tav>
                                        <p:tav tm="100000">
                                          <p:val>
                                            <p:strVal val="#ppt_w"/>
                                          </p:val>
                                        </p:tav>
                                      </p:tavLst>
                                    </p:anim>
                                    <p:anim calcmode="lin" valueType="num">
                                      <p:cBhvr>
                                        <p:cTn id="116" dur="500" fill="hold"/>
                                        <p:tgtEl>
                                          <p:spTgt spid="1034"/>
                                        </p:tgtEl>
                                        <p:attrNameLst>
                                          <p:attrName>ppt_h</p:attrName>
                                        </p:attrNameLst>
                                      </p:cBhvr>
                                      <p:tavLst>
                                        <p:tav tm="0">
                                          <p:val>
                                            <p:fltVal val="0"/>
                                          </p:val>
                                        </p:tav>
                                        <p:tav tm="100000">
                                          <p:val>
                                            <p:strVal val="#ppt_h"/>
                                          </p:val>
                                        </p:tav>
                                      </p:tavLst>
                                    </p:anim>
                                    <p:animEffect transition="in" filter="fade">
                                      <p:cBhvr>
                                        <p:cTn id="117" dur="500"/>
                                        <p:tgtEl>
                                          <p:spTgt spid="1034"/>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4"/>
                                        </p:tgtEl>
                                        <p:attrNameLst>
                                          <p:attrName>style.visibility</p:attrName>
                                        </p:attrNameLst>
                                      </p:cBhvr>
                                      <p:to>
                                        <p:strVal val="visible"/>
                                      </p:to>
                                    </p:set>
                                    <p:anim calcmode="lin" valueType="num">
                                      <p:cBhvr>
                                        <p:cTn id="120" dur="500" fill="hold"/>
                                        <p:tgtEl>
                                          <p:spTgt spid="14"/>
                                        </p:tgtEl>
                                        <p:attrNameLst>
                                          <p:attrName>ppt_w</p:attrName>
                                        </p:attrNameLst>
                                      </p:cBhvr>
                                      <p:tavLst>
                                        <p:tav tm="0">
                                          <p:val>
                                            <p:fltVal val="0"/>
                                          </p:val>
                                        </p:tav>
                                        <p:tav tm="100000">
                                          <p:val>
                                            <p:strVal val="#ppt_w"/>
                                          </p:val>
                                        </p:tav>
                                      </p:tavLst>
                                    </p:anim>
                                    <p:anim calcmode="lin" valueType="num">
                                      <p:cBhvr>
                                        <p:cTn id="121" dur="500" fill="hold"/>
                                        <p:tgtEl>
                                          <p:spTgt spid="14"/>
                                        </p:tgtEl>
                                        <p:attrNameLst>
                                          <p:attrName>ppt_h</p:attrName>
                                        </p:attrNameLst>
                                      </p:cBhvr>
                                      <p:tavLst>
                                        <p:tav tm="0">
                                          <p:val>
                                            <p:fltVal val="0"/>
                                          </p:val>
                                        </p:tav>
                                        <p:tav tm="100000">
                                          <p:val>
                                            <p:strVal val="#ppt_h"/>
                                          </p:val>
                                        </p:tav>
                                      </p:tavLst>
                                    </p:anim>
                                    <p:animEffect transition="in" filter="fade">
                                      <p:cBhvr>
                                        <p:cTn id="1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Caroline’s food allergies</a:t>
            </a:r>
          </a:p>
        </p:txBody>
      </p:sp>
      <p:pic>
        <p:nvPicPr>
          <p:cNvPr id="1026" name="Picture 2" descr="Boiled prawn and lobster on stone plate">
            <a:extLst>
              <a:ext uri="{FF2B5EF4-FFF2-40B4-BE49-F238E27FC236}">
                <a16:creationId xmlns:a16="http://schemas.microsoft.com/office/drawing/2014/main" id="{4ACD6756-05A9-45F5-AFA2-35DAAA100F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00"/>
          <a:stretch/>
        </p:blipFill>
        <p:spPr bwMode="auto">
          <a:xfrm>
            <a:off x="3823589" y="1561114"/>
            <a:ext cx="1665528" cy="152734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8" name="Picture 4" descr="White eggs, one broken egg showing yolk">
            <a:extLst>
              <a:ext uri="{FF2B5EF4-FFF2-40B4-BE49-F238E27FC236}">
                <a16:creationId xmlns:a16="http://schemas.microsoft.com/office/drawing/2014/main" id="{90B676CF-35FB-4E0C-B8B0-1074A8E3B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483" y="1549408"/>
            <a:ext cx="1510478" cy="153905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2" name="Picture 8" descr="Various fresh dairy products on wooden background">
            <a:extLst>
              <a:ext uri="{FF2B5EF4-FFF2-40B4-BE49-F238E27FC236}">
                <a16:creationId xmlns:a16="http://schemas.microsoft.com/office/drawing/2014/main" id="{A6F5468B-E31E-4F73-B62B-B3D6F1E53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0112" y="1561114"/>
            <a:ext cx="1510478" cy="153905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6" name="Picture 12" descr="Peanut butter and peanuts in and out of shells">
            <a:extLst>
              <a:ext uri="{FF2B5EF4-FFF2-40B4-BE49-F238E27FC236}">
                <a16:creationId xmlns:a16="http://schemas.microsoft.com/office/drawing/2014/main" id="{D47C8241-C525-4E8F-9ADE-333397ACB9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978"/>
          <a:stretch/>
        </p:blipFill>
        <p:spPr bwMode="auto">
          <a:xfrm>
            <a:off x="333449" y="1569459"/>
            <a:ext cx="1621773" cy="155725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2" name="Picture 18" descr="Mixed nuts on wooden table and bowl">
            <a:extLst>
              <a:ext uri="{FF2B5EF4-FFF2-40B4-BE49-F238E27FC236}">
                <a16:creationId xmlns:a16="http://schemas.microsoft.com/office/drawing/2014/main" id="{4E3D548A-C254-4F16-B645-EEBA5AD9DA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464"/>
          <a:stretch/>
        </p:blipFill>
        <p:spPr bwMode="auto">
          <a:xfrm>
            <a:off x="2080124" y="1561115"/>
            <a:ext cx="1623650" cy="156560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8330F4-4BB1-4F99-AD17-18953CFE2171}"/>
              </a:ext>
            </a:extLst>
          </p:cNvPr>
          <p:cNvSpPr txBox="1"/>
          <p:nvPr/>
        </p:nvSpPr>
        <p:spPr>
          <a:xfrm>
            <a:off x="362677" y="3100170"/>
            <a:ext cx="1621773" cy="369332"/>
          </a:xfrm>
          <a:prstGeom prst="rect">
            <a:avLst/>
          </a:prstGeom>
          <a:noFill/>
        </p:spPr>
        <p:txBody>
          <a:bodyPr wrap="square" rtlCol="0">
            <a:spAutoFit/>
          </a:bodyPr>
          <a:lstStyle/>
          <a:p>
            <a:pPr algn="ctr"/>
            <a:r>
              <a:rPr lang="en-CA" dirty="0"/>
              <a:t>Peanut</a:t>
            </a:r>
          </a:p>
        </p:txBody>
      </p:sp>
      <p:sp>
        <p:nvSpPr>
          <p:cNvPr id="17" name="TextBox 16">
            <a:extLst>
              <a:ext uri="{FF2B5EF4-FFF2-40B4-BE49-F238E27FC236}">
                <a16:creationId xmlns:a16="http://schemas.microsoft.com/office/drawing/2014/main" id="{90BF954D-4B63-4906-ACF3-1C64A605CA0A}"/>
              </a:ext>
            </a:extLst>
          </p:cNvPr>
          <p:cNvSpPr txBox="1"/>
          <p:nvPr/>
        </p:nvSpPr>
        <p:spPr>
          <a:xfrm>
            <a:off x="3837714" y="3061390"/>
            <a:ext cx="1621773" cy="923330"/>
          </a:xfrm>
          <a:prstGeom prst="rect">
            <a:avLst/>
          </a:prstGeom>
          <a:noFill/>
        </p:spPr>
        <p:txBody>
          <a:bodyPr wrap="square" rtlCol="0">
            <a:spAutoFit/>
          </a:bodyPr>
          <a:lstStyle/>
          <a:p>
            <a:pPr algn="ctr"/>
            <a:r>
              <a:rPr lang="en-CA" dirty="0"/>
              <a:t>Crustaceans and Molluscs (shellfish)</a:t>
            </a:r>
          </a:p>
        </p:txBody>
      </p:sp>
      <p:sp>
        <p:nvSpPr>
          <p:cNvPr id="19" name="TextBox 18">
            <a:extLst>
              <a:ext uri="{FF2B5EF4-FFF2-40B4-BE49-F238E27FC236}">
                <a16:creationId xmlns:a16="http://schemas.microsoft.com/office/drawing/2014/main" id="{7EBCDBB3-D092-49E7-BE5E-F898BBB189A8}"/>
              </a:ext>
            </a:extLst>
          </p:cNvPr>
          <p:cNvSpPr txBox="1"/>
          <p:nvPr/>
        </p:nvSpPr>
        <p:spPr>
          <a:xfrm>
            <a:off x="7177835" y="3100170"/>
            <a:ext cx="1621773" cy="369332"/>
          </a:xfrm>
          <a:prstGeom prst="rect">
            <a:avLst/>
          </a:prstGeom>
          <a:noFill/>
        </p:spPr>
        <p:txBody>
          <a:bodyPr wrap="square" rtlCol="0">
            <a:spAutoFit/>
          </a:bodyPr>
          <a:lstStyle/>
          <a:p>
            <a:pPr algn="ctr"/>
            <a:r>
              <a:rPr lang="en-CA" dirty="0"/>
              <a:t>Egg</a:t>
            </a:r>
          </a:p>
        </p:txBody>
      </p:sp>
      <p:sp>
        <p:nvSpPr>
          <p:cNvPr id="20" name="TextBox 19">
            <a:extLst>
              <a:ext uri="{FF2B5EF4-FFF2-40B4-BE49-F238E27FC236}">
                <a16:creationId xmlns:a16="http://schemas.microsoft.com/office/drawing/2014/main" id="{DDB7EB0A-16C6-4438-B3A8-A18004AADCE8}"/>
              </a:ext>
            </a:extLst>
          </p:cNvPr>
          <p:cNvSpPr txBox="1"/>
          <p:nvPr/>
        </p:nvSpPr>
        <p:spPr>
          <a:xfrm>
            <a:off x="5456734" y="3087195"/>
            <a:ext cx="1621773" cy="369332"/>
          </a:xfrm>
          <a:prstGeom prst="rect">
            <a:avLst/>
          </a:prstGeom>
          <a:noFill/>
        </p:spPr>
        <p:txBody>
          <a:bodyPr wrap="square" rtlCol="0">
            <a:spAutoFit/>
          </a:bodyPr>
          <a:lstStyle/>
          <a:p>
            <a:pPr algn="ctr"/>
            <a:r>
              <a:rPr lang="en-CA" dirty="0"/>
              <a:t>Milk</a:t>
            </a:r>
          </a:p>
        </p:txBody>
      </p:sp>
      <p:sp>
        <p:nvSpPr>
          <p:cNvPr id="22" name="TextBox 21">
            <a:extLst>
              <a:ext uri="{FF2B5EF4-FFF2-40B4-BE49-F238E27FC236}">
                <a16:creationId xmlns:a16="http://schemas.microsoft.com/office/drawing/2014/main" id="{20BBD371-0900-43C4-97DE-265E7394F224}"/>
              </a:ext>
            </a:extLst>
          </p:cNvPr>
          <p:cNvSpPr txBox="1"/>
          <p:nvPr/>
        </p:nvSpPr>
        <p:spPr>
          <a:xfrm>
            <a:off x="2079026" y="3118916"/>
            <a:ext cx="1621773" cy="369332"/>
          </a:xfrm>
          <a:prstGeom prst="rect">
            <a:avLst/>
          </a:prstGeom>
          <a:noFill/>
        </p:spPr>
        <p:txBody>
          <a:bodyPr wrap="square" rtlCol="0">
            <a:spAutoFit/>
          </a:bodyPr>
          <a:lstStyle/>
          <a:p>
            <a:pPr algn="ctr"/>
            <a:r>
              <a:rPr lang="en-CA" dirty="0"/>
              <a:t>Tree nuts</a:t>
            </a:r>
          </a:p>
        </p:txBody>
      </p:sp>
      <p:sp>
        <p:nvSpPr>
          <p:cNvPr id="23" name="Subtitle 2">
            <a:extLst>
              <a:ext uri="{FF2B5EF4-FFF2-40B4-BE49-F238E27FC236}">
                <a16:creationId xmlns:a16="http://schemas.microsoft.com/office/drawing/2014/main" id="{BB9C2125-9890-478A-9F56-F95DC550D523}"/>
              </a:ext>
            </a:extLst>
          </p:cNvPr>
          <p:cNvSpPr>
            <a:spLocks noGrp="1"/>
          </p:cNvSpPr>
          <p:nvPr>
            <p:ph type="subTitle" idx="1"/>
          </p:nvPr>
        </p:nvSpPr>
        <p:spPr>
          <a:xfrm>
            <a:off x="1013436" y="4259665"/>
            <a:ext cx="6975285" cy="786155"/>
          </a:xfrm>
        </p:spPr>
        <p:txBody>
          <a:bodyPr/>
          <a:lstStyle/>
          <a:p>
            <a:pPr algn="ctr"/>
            <a:r>
              <a:rPr lang="en-CA" dirty="0"/>
              <a:t>Caroline had multiple food allergies,                           meaning she was allergic to more than one food. </a:t>
            </a:r>
          </a:p>
        </p:txBody>
      </p:sp>
    </p:spTree>
    <p:extLst>
      <p:ext uri="{BB962C8B-B14F-4D97-AF65-F5344CB8AC3E}">
        <p14:creationId xmlns:p14="http://schemas.microsoft.com/office/powerpoint/2010/main" val="3720831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Food allergy vs food intolerance</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575642" y="1476312"/>
            <a:ext cx="7711107" cy="704859"/>
          </a:xfrm>
        </p:spPr>
        <p:txBody>
          <a:bodyPr>
            <a:normAutofit/>
          </a:bodyPr>
          <a:lstStyle/>
          <a:p>
            <a:pPr marL="0" indent="0" algn="ctr">
              <a:buNone/>
            </a:pPr>
            <a:r>
              <a:rPr lang="en-US" sz="3000" dirty="0"/>
              <a:t>Your body can react to a food in different ways.</a:t>
            </a:r>
            <a:endParaRPr lang="en-US" dirty="0"/>
          </a:p>
          <a:p>
            <a:endParaRPr lang="en-US" dirty="0"/>
          </a:p>
        </p:txBody>
      </p:sp>
      <p:sp>
        <p:nvSpPr>
          <p:cNvPr id="9" name="Flowchart: Connector 8">
            <a:extLst>
              <a:ext uri="{FF2B5EF4-FFF2-40B4-BE49-F238E27FC236}">
                <a16:creationId xmlns:a16="http://schemas.microsoft.com/office/drawing/2014/main" id="{7FE7C86B-D053-4F10-B435-B9CBE8D21111}"/>
              </a:ext>
            </a:extLst>
          </p:cNvPr>
          <p:cNvSpPr/>
          <p:nvPr/>
        </p:nvSpPr>
        <p:spPr>
          <a:xfrm>
            <a:off x="744615" y="2258212"/>
            <a:ext cx="3501790" cy="3123476"/>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7502718-2223-483D-8D83-4FF05A9BC8A2}"/>
              </a:ext>
            </a:extLst>
          </p:cNvPr>
          <p:cNvSpPr txBox="1"/>
          <p:nvPr/>
        </p:nvSpPr>
        <p:spPr>
          <a:xfrm>
            <a:off x="1205127" y="2714818"/>
            <a:ext cx="2598820" cy="1200329"/>
          </a:xfrm>
          <a:prstGeom prst="rect">
            <a:avLst/>
          </a:prstGeom>
          <a:noFill/>
        </p:spPr>
        <p:txBody>
          <a:bodyPr wrap="square" rtlCol="0">
            <a:spAutoFit/>
          </a:bodyPr>
          <a:lstStyle/>
          <a:p>
            <a:pPr algn="ctr"/>
            <a:r>
              <a:rPr lang="en-US" sz="2400" dirty="0">
                <a:solidFill>
                  <a:schemeClr val="bg1"/>
                </a:solidFill>
              </a:rPr>
              <a:t>Food allergy involves your immune system</a:t>
            </a:r>
          </a:p>
        </p:txBody>
      </p:sp>
      <p:sp>
        <p:nvSpPr>
          <p:cNvPr id="11" name="Flowchart: Connector 10">
            <a:extLst>
              <a:ext uri="{FF2B5EF4-FFF2-40B4-BE49-F238E27FC236}">
                <a16:creationId xmlns:a16="http://schemas.microsoft.com/office/drawing/2014/main" id="{9C8060BE-D51D-4484-A37B-AD4A43D2D6B3}"/>
              </a:ext>
            </a:extLst>
          </p:cNvPr>
          <p:cNvSpPr/>
          <p:nvPr/>
        </p:nvSpPr>
        <p:spPr>
          <a:xfrm>
            <a:off x="4949472" y="2258212"/>
            <a:ext cx="3501790" cy="3123476"/>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77AA969-A499-4F80-90BE-5CDF7DDD0337}"/>
              </a:ext>
            </a:extLst>
          </p:cNvPr>
          <p:cNvSpPr txBox="1"/>
          <p:nvPr/>
        </p:nvSpPr>
        <p:spPr>
          <a:xfrm>
            <a:off x="5335778" y="2722839"/>
            <a:ext cx="2639336" cy="1569660"/>
          </a:xfrm>
          <a:prstGeom prst="rect">
            <a:avLst/>
          </a:prstGeom>
          <a:noFill/>
        </p:spPr>
        <p:txBody>
          <a:bodyPr wrap="square" rtlCol="0">
            <a:spAutoFit/>
          </a:bodyPr>
          <a:lstStyle/>
          <a:p>
            <a:pPr algn="ctr"/>
            <a:r>
              <a:rPr lang="en-US" sz="2400" dirty="0">
                <a:solidFill>
                  <a:schemeClr val="bg1"/>
                </a:solidFill>
              </a:rPr>
              <a:t>Food intolerance more commonly involves your digestive system</a:t>
            </a:r>
          </a:p>
        </p:txBody>
      </p:sp>
      <p:sp>
        <p:nvSpPr>
          <p:cNvPr id="14" name="Not Equal 13">
            <a:extLst>
              <a:ext uri="{FF2B5EF4-FFF2-40B4-BE49-F238E27FC236}">
                <a16:creationId xmlns:a16="http://schemas.microsoft.com/office/drawing/2014/main" id="{42BE5267-1867-4DF3-8C5F-FA8553A3ACA3}"/>
              </a:ext>
            </a:extLst>
          </p:cNvPr>
          <p:cNvSpPr/>
          <p:nvPr/>
        </p:nvSpPr>
        <p:spPr>
          <a:xfrm>
            <a:off x="4246404" y="3792044"/>
            <a:ext cx="703067" cy="411958"/>
          </a:xfrm>
          <a:prstGeom prst="mathNotEqual">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 name="Graphic 4" descr="Immunity outline">
            <a:extLst>
              <a:ext uri="{FF2B5EF4-FFF2-40B4-BE49-F238E27FC236}">
                <a16:creationId xmlns:a16="http://schemas.microsoft.com/office/drawing/2014/main" id="{84593D3F-8A63-4922-B2D1-D521A2EB2D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7337" y="3884654"/>
            <a:ext cx="914400" cy="914400"/>
          </a:xfrm>
          <a:prstGeom prst="rect">
            <a:avLst/>
          </a:prstGeom>
        </p:spPr>
      </p:pic>
      <p:pic>
        <p:nvPicPr>
          <p:cNvPr id="7" name="Graphic 6" descr="Stomach outline">
            <a:extLst>
              <a:ext uri="{FF2B5EF4-FFF2-40B4-BE49-F238E27FC236}">
                <a16:creationId xmlns:a16="http://schemas.microsoft.com/office/drawing/2014/main" id="{27D9D3C0-B75F-4A95-89DF-212187BD2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8246" y="4292499"/>
            <a:ext cx="914400" cy="914400"/>
          </a:xfrm>
          <a:prstGeom prst="rect">
            <a:avLst/>
          </a:prstGeom>
        </p:spPr>
      </p:pic>
      <p:sp>
        <p:nvSpPr>
          <p:cNvPr id="12" name="Content Placeholder 2">
            <a:extLst>
              <a:ext uri="{FF2B5EF4-FFF2-40B4-BE49-F238E27FC236}">
                <a16:creationId xmlns:a16="http://schemas.microsoft.com/office/drawing/2014/main" id="{86BB02C0-AFAB-4F71-83F6-F042E3B6E6BE}"/>
              </a:ext>
            </a:extLst>
          </p:cNvPr>
          <p:cNvSpPr txBox="1">
            <a:spLocks/>
          </p:cNvSpPr>
          <p:nvPr/>
        </p:nvSpPr>
        <p:spPr>
          <a:xfrm>
            <a:off x="796489" y="5573094"/>
            <a:ext cx="7551021" cy="704859"/>
          </a:xfrm>
          <a:prstGeom prst="rect">
            <a:avLst/>
          </a:prstGeom>
        </p:spPr>
        <p:txBody>
          <a:bodyPr vert="horz" lIns="91440" tIns="45720" rIns="91440" bIns="45720" rtlCol="0">
            <a:normAutofit/>
          </a:bodyPr>
          <a:lstStyle>
            <a:lvl1pPr marL="228600" indent="-22860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4572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6858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9144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1143000" indent="-22860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lgn="ctr">
              <a:buFont typeface="Corbel" pitchFamily="34" charset="0"/>
              <a:buNone/>
            </a:pPr>
            <a:r>
              <a:rPr lang="en-US" sz="2800" dirty="0">
                <a:solidFill>
                  <a:schemeClr val="tx1"/>
                </a:solidFill>
              </a:rPr>
              <a:t>These are not the same.</a:t>
            </a:r>
          </a:p>
        </p:txBody>
      </p:sp>
    </p:spTree>
    <p:extLst>
      <p:ext uri="{BB962C8B-B14F-4D97-AF65-F5344CB8AC3E}">
        <p14:creationId xmlns:p14="http://schemas.microsoft.com/office/powerpoint/2010/main" val="74429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858-62DA-45D6-9D63-8622F8A918D2}"/>
              </a:ext>
            </a:extLst>
          </p:cNvPr>
          <p:cNvSpPr>
            <a:spLocks noGrp="1"/>
          </p:cNvSpPr>
          <p:nvPr>
            <p:ph type="ctrTitle"/>
          </p:nvPr>
        </p:nvSpPr>
        <p:spPr/>
        <p:txBody>
          <a:bodyPr>
            <a:normAutofit/>
          </a:bodyPr>
          <a:lstStyle/>
          <a:p>
            <a:r>
              <a:rPr lang="en-US" dirty="0"/>
              <a:t>Your immune system</a:t>
            </a:r>
          </a:p>
        </p:txBody>
      </p:sp>
      <p:sp>
        <p:nvSpPr>
          <p:cNvPr id="3" name="Content Placeholder 2">
            <a:extLst>
              <a:ext uri="{FF2B5EF4-FFF2-40B4-BE49-F238E27FC236}">
                <a16:creationId xmlns:a16="http://schemas.microsoft.com/office/drawing/2014/main" id="{47E76FBF-B125-4A57-AC18-56D3253E0A87}"/>
              </a:ext>
            </a:extLst>
          </p:cNvPr>
          <p:cNvSpPr>
            <a:spLocks noGrp="1"/>
          </p:cNvSpPr>
          <p:nvPr>
            <p:ph type="subTitle" idx="1"/>
          </p:nvPr>
        </p:nvSpPr>
        <p:spPr>
          <a:xfrm>
            <a:off x="725469" y="1444231"/>
            <a:ext cx="3846531" cy="3700703"/>
          </a:xfrm>
        </p:spPr>
        <p:txBody>
          <a:bodyPr>
            <a:normAutofit/>
          </a:bodyPr>
          <a:lstStyle/>
          <a:p>
            <a:pPr marL="457200" indent="-457200">
              <a:buFont typeface="Arial" panose="020B0604020202020204" pitchFamily="34" charset="0"/>
              <a:buChar char="•"/>
            </a:pPr>
            <a:r>
              <a:rPr lang="en-US" sz="2800" dirty="0"/>
              <a:t>To be immune means to be protected</a:t>
            </a:r>
          </a:p>
          <a:p>
            <a:pPr marL="457200" indent="-457200">
              <a:buFont typeface="Arial" panose="020B0604020202020204" pitchFamily="34" charset="0"/>
              <a:buChar char="•"/>
            </a:pPr>
            <a:r>
              <a:rPr lang="en-US" sz="2800" dirty="0"/>
              <a:t>Immune system = cells, tissues and organs working together to help protect you against invaders that seem harmful</a:t>
            </a:r>
          </a:p>
          <a:p>
            <a:endParaRPr lang="en-US" dirty="0"/>
          </a:p>
          <a:p>
            <a:endParaRPr lang="en-US" dirty="0"/>
          </a:p>
        </p:txBody>
      </p:sp>
      <p:pic>
        <p:nvPicPr>
          <p:cNvPr id="5" name="Picture 4" descr="A picture containing fabric&#10;&#10;Description automatically generated">
            <a:extLst>
              <a:ext uri="{FF2B5EF4-FFF2-40B4-BE49-F238E27FC236}">
                <a16:creationId xmlns:a16="http://schemas.microsoft.com/office/drawing/2014/main" id="{801917FD-6EDA-4F8C-BA76-B049ABB7EC21}"/>
              </a:ext>
            </a:extLst>
          </p:cNvPr>
          <p:cNvPicPr>
            <a:picLocks noChangeAspect="1"/>
          </p:cNvPicPr>
          <p:nvPr/>
        </p:nvPicPr>
        <p:blipFill>
          <a:blip r:embed="rId3"/>
          <a:stretch>
            <a:fillRect/>
          </a:stretch>
        </p:blipFill>
        <p:spPr>
          <a:xfrm>
            <a:off x="4659220" y="1184694"/>
            <a:ext cx="3998796" cy="4219775"/>
          </a:xfrm>
          <a:prstGeom prst="rect">
            <a:avLst/>
          </a:prstGeom>
        </p:spPr>
      </p:pic>
    </p:spTree>
    <p:extLst>
      <p:ext uri="{BB962C8B-B14F-4D97-AF65-F5344CB8AC3E}">
        <p14:creationId xmlns:p14="http://schemas.microsoft.com/office/powerpoint/2010/main" val="2477066109"/>
      </p:ext>
    </p:extLst>
  </p:cSld>
  <p:clrMapOvr>
    <a:masterClrMapping/>
  </p:clrMapOvr>
</p:sld>
</file>

<file path=ppt/theme/theme1.xml><?xml version="1.0" encoding="utf-8"?>
<a:theme xmlns:a="http://schemas.openxmlformats.org/drawingml/2006/main" name="Interior Page Option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hoto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hoto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hoto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FoodAllergyCanada - layout template" id="{2C0E2C25-CFE5-3746-AEC1-729EB30D9BFF}" vid="{4894D637-6B58-D448-97A6-48A21C129F7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479951B82484097BDAA1BF7DE39C9" ma:contentTypeVersion="10" ma:contentTypeDescription="Create a new document." ma:contentTypeScope="" ma:versionID="0524d34991db3c01b3ac5fc3824cf355">
  <xsd:schema xmlns:xsd="http://www.w3.org/2001/XMLSchema" xmlns:xs="http://www.w3.org/2001/XMLSchema" xmlns:p="http://schemas.microsoft.com/office/2006/metadata/properties" xmlns:ns3="b7c22764-d859-4b4e-881d-74facc556f19" xmlns:ns4="b0b3672d-df62-43f2-b56d-b63ef4331f3f" targetNamespace="http://schemas.microsoft.com/office/2006/metadata/properties" ma:root="true" ma:fieldsID="1c7074cad59365019342b3083e954057" ns3:_="" ns4:_="">
    <xsd:import namespace="b7c22764-d859-4b4e-881d-74facc556f19"/>
    <xsd:import namespace="b0b3672d-df62-43f2-b56d-b63ef4331f3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22764-d859-4b4e-881d-74facc556f1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b3672d-df62-43f2-b56d-b63ef4331f3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B1ABAF-42E6-4ECA-92C4-9DA4AC2955C1}">
  <ds:schemaRefs>
    <ds:schemaRef ds:uri="http://schemas.microsoft.com/sharepoint/v3/contenttype/forms"/>
  </ds:schemaRefs>
</ds:datastoreItem>
</file>

<file path=customXml/itemProps2.xml><?xml version="1.0" encoding="utf-8"?>
<ds:datastoreItem xmlns:ds="http://schemas.openxmlformats.org/officeDocument/2006/customXml" ds:itemID="{2DAB432E-B7D1-4BBA-88E6-70878504E2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c22764-d859-4b4e-881d-74facc556f19"/>
    <ds:schemaRef ds:uri="b0b3672d-df62-43f2-b56d-b63ef4331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813DCD-E119-499D-BFBE-D4F1422A1686}">
  <ds:schemaRefs>
    <ds:schemaRef ds:uri="http://schemas.openxmlformats.org/package/2006/metadata/core-properties"/>
    <ds:schemaRef ds:uri="http://purl.org/dc/elements/1.1/"/>
    <ds:schemaRef ds:uri="b7c22764-d859-4b4e-881d-74facc556f19"/>
    <ds:schemaRef ds:uri="b0b3672d-df62-43f2-b56d-b63ef4331f3f"/>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25866</TotalTime>
  <Words>4355</Words>
  <Application>Microsoft Office PowerPoint</Application>
  <PresentationFormat>On-screen Show (4:3)</PresentationFormat>
  <Paragraphs>384</Paragraphs>
  <Slides>42</Slides>
  <Notes>42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Arial</vt:lpstr>
      <vt:lpstr>Calibri</vt:lpstr>
      <vt:lpstr>Calibri Light</vt:lpstr>
      <vt:lpstr>Corbel</vt:lpstr>
      <vt:lpstr>Courier New</vt:lpstr>
      <vt:lpstr>GeosansLight</vt:lpstr>
      <vt:lpstr>Open Sans</vt:lpstr>
      <vt:lpstr>Segoe UI</vt:lpstr>
      <vt:lpstr>Verdana</vt:lpstr>
      <vt:lpstr>Interior Page Option 2</vt:lpstr>
      <vt:lpstr>Blank Page</vt:lpstr>
      <vt:lpstr>Photo Slide</vt:lpstr>
      <vt:lpstr>1_Photo Slide</vt:lpstr>
      <vt:lpstr>2_Photo Slide</vt:lpstr>
      <vt:lpstr>PowerPoint Presentation</vt:lpstr>
      <vt:lpstr>Modules</vt:lpstr>
      <vt:lpstr>Meet Caroline</vt:lpstr>
      <vt:lpstr>Module 1:  About food allergy</vt:lpstr>
      <vt:lpstr>Let’s talk about food allergy</vt:lpstr>
      <vt:lpstr>Most common food allergens</vt:lpstr>
      <vt:lpstr>Caroline’s food allergies</vt:lpstr>
      <vt:lpstr>Food allergy vs food intolerance</vt:lpstr>
      <vt:lpstr>Your immune system</vt:lpstr>
      <vt:lpstr>Watch the video</vt:lpstr>
      <vt:lpstr>How IgE antibodies work</vt:lpstr>
      <vt:lpstr>Module 2:  About allergic reactions and anaphylaxis</vt:lpstr>
      <vt:lpstr>When an allergic reaction happens</vt:lpstr>
      <vt:lpstr>What is anaphylaxis?</vt:lpstr>
      <vt:lpstr>Can smelling a food cause a reaction?</vt:lpstr>
      <vt:lpstr>Watch the video</vt:lpstr>
      <vt:lpstr>Signs and symptoms</vt:lpstr>
      <vt:lpstr>Treating anaphylaxis</vt:lpstr>
      <vt:lpstr>Epinephrine auto-injector</vt:lpstr>
      <vt:lpstr>Let’s practice: watch this video</vt:lpstr>
      <vt:lpstr>5 steps for treating anaphylaxis</vt:lpstr>
      <vt:lpstr>5 steps for treating anaphylaxis</vt:lpstr>
      <vt:lpstr>Module 3: Managing food allergy</vt:lpstr>
      <vt:lpstr>How does someone manage food allergy?</vt:lpstr>
      <vt:lpstr>Know what is in the food you eat</vt:lpstr>
      <vt:lpstr>When making food</vt:lpstr>
      <vt:lpstr>Know what is in the food you eat</vt:lpstr>
      <vt:lpstr>Wash hands and clean up</vt:lpstr>
      <vt:lpstr>Be ready for a reaction</vt:lpstr>
      <vt:lpstr>Talk about it</vt:lpstr>
      <vt:lpstr>How Caroline managed food allergies</vt:lpstr>
      <vt:lpstr>Module 4:  Being a food allergy ally</vt:lpstr>
      <vt:lpstr>Imagine what it’s like</vt:lpstr>
      <vt:lpstr>Here’s what kids with food allergy across Canada have said</vt:lpstr>
      <vt:lpstr>Activity: Walk in my shoes</vt:lpstr>
      <vt:lpstr>Bullying and food allergy</vt:lpstr>
      <vt:lpstr>Think about it…</vt:lpstr>
      <vt:lpstr>Be a food allergy ally</vt:lpstr>
      <vt:lpstr>How to be a food allergy ally</vt:lpstr>
      <vt:lpstr>What can you do to help change the picture?</vt:lpstr>
      <vt:lpstr>Supporters of this program</vt:lpstr>
      <vt:lpstr>Thanks for learning about food allergy!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Verlaan</dc:creator>
  <cp:lastModifiedBy>Joni Huang</cp:lastModifiedBy>
  <cp:revision>357</cp:revision>
  <dcterms:created xsi:type="dcterms:W3CDTF">2019-05-17T16:22:00Z</dcterms:created>
  <dcterms:modified xsi:type="dcterms:W3CDTF">2022-04-29T14:10:13Z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0x010100809479951B82484097BDAA1BF7DE39C9</vt:lpwstr>
  </property>
</Properties>
</file>