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9" r:id="rId2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ella Respira" panose="020B0604020202020204" charset="0"/>
      <p:regular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AE1FD-0DB6-4FCC-A0A9-B1D136A8FFE2}" v="109" dt="2022-04-29T17:23:35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/>
    <p:restoredTop sz="94674"/>
  </p:normalViewPr>
  <p:slideViewPr>
    <p:cSldViewPr snapToGrid="0" snapToObjects="1">
      <p:cViewPr varScale="1">
        <p:scale>
          <a:sx n="146" d="100"/>
          <a:sy n="146" d="100"/>
        </p:scale>
        <p:origin x="4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 Huang" userId="442ef251-03ec-41d8-a077-541275f0ef41" providerId="ADAL" clId="{2B7AE1FD-0DB6-4FCC-A0A9-B1D136A8FFE2}"/>
    <pc:docChg chg="undo custSel modSld">
      <pc:chgData name="Joni Huang" userId="442ef251-03ec-41d8-a077-541275f0ef41" providerId="ADAL" clId="{2B7AE1FD-0DB6-4FCC-A0A9-B1D136A8FFE2}" dt="2022-04-29T17:39:45.431" v="284" actId="20577"/>
      <pc:docMkLst>
        <pc:docMk/>
      </pc:docMkLst>
      <pc:sldChg chg="modSp">
        <pc:chgData name="Joni Huang" userId="442ef251-03ec-41d8-a077-541275f0ef41" providerId="ADAL" clId="{2B7AE1FD-0DB6-4FCC-A0A9-B1D136A8FFE2}" dt="2022-04-29T17:23:35.523" v="108" actId="20577"/>
        <pc:sldMkLst>
          <pc:docMk/>
          <pc:sldMk cId="0" sldId="258"/>
        </pc:sldMkLst>
        <pc:spChg chg="mod">
          <ac:chgData name="Joni Huang" userId="442ef251-03ec-41d8-a077-541275f0ef41" providerId="ADAL" clId="{2B7AE1FD-0DB6-4FCC-A0A9-B1D136A8FFE2}" dt="2022-04-29T17:16:59.774" v="3" actId="20577"/>
          <ac:spMkLst>
            <pc:docMk/>
            <pc:sldMk cId="0" sldId="258"/>
            <ac:spMk id="243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23.902" v="25" actId="20577"/>
          <ac:spMkLst>
            <pc:docMk/>
            <pc:sldMk cId="0" sldId="258"/>
            <ac:spMk id="244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32.957" v="45" actId="20577"/>
          <ac:spMkLst>
            <pc:docMk/>
            <pc:sldMk cId="0" sldId="258"/>
            <ac:spMk id="245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55.298" v="65" actId="20577"/>
          <ac:spMkLst>
            <pc:docMk/>
            <pc:sldMk cId="0" sldId="258"/>
            <ac:spMk id="246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19.635" v="88" actId="20577"/>
          <ac:spMkLst>
            <pc:docMk/>
            <pc:sldMk cId="0" sldId="258"/>
            <ac:spMk id="247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05.940" v="9" actId="20577"/>
          <ac:spMkLst>
            <pc:docMk/>
            <pc:sldMk cId="0" sldId="258"/>
            <ac:spMk id="248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28.205" v="29" actId="20577"/>
          <ac:spMkLst>
            <pc:docMk/>
            <pc:sldMk cId="0" sldId="258"/>
            <ac:spMk id="249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36.671" v="49" actId="20577"/>
          <ac:spMkLst>
            <pc:docMk/>
            <pc:sldMk cId="0" sldId="258"/>
            <ac:spMk id="250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59.928" v="69" actId="20577"/>
          <ac:spMkLst>
            <pc:docMk/>
            <pc:sldMk cId="0" sldId="258"/>
            <ac:spMk id="251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24.190" v="93" actId="20577"/>
          <ac:spMkLst>
            <pc:docMk/>
            <pc:sldMk cId="0" sldId="258"/>
            <ac:spMk id="252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10.896" v="13" actId="20577"/>
          <ac:spMkLst>
            <pc:docMk/>
            <pc:sldMk cId="0" sldId="258"/>
            <ac:spMk id="253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32.205" v="33" actId="20577"/>
          <ac:spMkLst>
            <pc:docMk/>
            <pc:sldMk cId="0" sldId="258"/>
            <ac:spMk id="254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40.969" v="53" actId="20577"/>
          <ac:spMkLst>
            <pc:docMk/>
            <pc:sldMk cId="0" sldId="258"/>
            <ac:spMk id="255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07.092" v="75" actId="20577"/>
          <ac:spMkLst>
            <pc:docMk/>
            <pc:sldMk cId="0" sldId="258"/>
            <ac:spMk id="256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27.921" v="98" actId="20577"/>
          <ac:spMkLst>
            <pc:docMk/>
            <pc:sldMk cId="0" sldId="258"/>
            <ac:spMk id="257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14.977" v="17" actId="20577"/>
          <ac:spMkLst>
            <pc:docMk/>
            <pc:sldMk cId="0" sldId="258"/>
            <ac:spMk id="258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36.293" v="37" actId="20577"/>
          <ac:spMkLst>
            <pc:docMk/>
            <pc:sldMk cId="0" sldId="258"/>
            <ac:spMk id="259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46.402" v="57" actId="20577"/>
          <ac:spMkLst>
            <pc:docMk/>
            <pc:sldMk cId="0" sldId="258"/>
            <ac:spMk id="260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11.110" v="79" actId="20577"/>
          <ac:spMkLst>
            <pc:docMk/>
            <pc:sldMk cId="0" sldId="258"/>
            <ac:spMk id="261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31.384" v="103" actId="20577"/>
          <ac:spMkLst>
            <pc:docMk/>
            <pc:sldMk cId="0" sldId="258"/>
            <ac:spMk id="262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19.554" v="21" actId="20577"/>
          <ac:spMkLst>
            <pc:docMk/>
            <pc:sldMk cId="0" sldId="258"/>
            <ac:spMk id="263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17:40.959" v="41" actId="20577"/>
          <ac:spMkLst>
            <pc:docMk/>
            <pc:sldMk cId="0" sldId="258"/>
            <ac:spMk id="264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2:50.541" v="61" actId="20577"/>
          <ac:spMkLst>
            <pc:docMk/>
            <pc:sldMk cId="0" sldId="258"/>
            <ac:spMk id="265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14.637" v="83" actId="20577"/>
          <ac:spMkLst>
            <pc:docMk/>
            <pc:sldMk cId="0" sldId="258"/>
            <ac:spMk id="266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23:35.523" v="108" actId="20577"/>
          <ac:spMkLst>
            <pc:docMk/>
            <pc:sldMk cId="0" sldId="258"/>
            <ac:spMk id="267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02.421" v="112" actId="20577"/>
        <pc:sldMkLst>
          <pc:docMk/>
          <pc:sldMk cId="0" sldId="259"/>
        </pc:sldMkLst>
        <pc:spChg chg="mod">
          <ac:chgData name="Joni Huang" userId="442ef251-03ec-41d8-a077-541275f0ef41" providerId="ADAL" clId="{2B7AE1FD-0DB6-4FCC-A0A9-B1D136A8FFE2}" dt="2022-04-29T17:24:02.421" v="112" actId="20577"/>
          <ac:spMkLst>
            <pc:docMk/>
            <pc:sldMk cId="0" sldId="259"/>
            <ac:spMk id="27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16.605" v="116" actId="20577"/>
        <pc:sldMkLst>
          <pc:docMk/>
          <pc:sldMk cId="0" sldId="260"/>
        </pc:sldMkLst>
        <pc:spChg chg="mod">
          <ac:chgData name="Joni Huang" userId="442ef251-03ec-41d8-a077-541275f0ef41" providerId="ADAL" clId="{2B7AE1FD-0DB6-4FCC-A0A9-B1D136A8FFE2}" dt="2022-04-29T17:24:16.605" v="116" actId="20577"/>
          <ac:spMkLst>
            <pc:docMk/>
            <pc:sldMk cId="0" sldId="260"/>
            <ac:spMk id="28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26.933" v="120" actId="20577"/>
        <pc:sldMkLst>
          <pc:docMk/>
          <pc:sldMk cId="0" sldId="261"/>
        </pc:sldMkLst>
        <pc:spChg chg="mod">
          <ac:chgData name="Joni Huang" userId="442ef251-03ec-41d8-a077-541275f0ef41" providerId="ADAL" clId="{2B7AE1FD-0DB6-4FCC-A0A9-B1D136A8FFE2}" dt="2022-04-29T17:24:26.933" v="120" actId="20577"/>
          <ac:spMkLst>
            <pc:docMk/>
            <pc:sldMk cId="0" sldId="261"/>
            <ac:spMk id="29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35.172" v="124" actId="20577"/>
        <pc:sldMkLst>
          <pc:docMk/>
          <pc:sldMk cId="0" sldId="262"/>
        </pc:sldMkLst>
        <pc:spChg chg="mod">
          <ac:chgData name="Joni Huang" userId="442ef251-03ec-41d8-a077-541275f0ef41" providerId="ADAL" clId="{2B7AE1FD-0DB6-4FCC-A0A9-B1D136A8FFE2}" dt="2022-04-29T17:24:35.172" v="124" actId="20577"/>
          <ac:spMkLst>
            <pc:docMk/>
            <pc:sldMk cId="0" sldId="262"/>
            <ac:spMk id="29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45.430" v="129" actId="20577"/>
        <pc:sldMkLst>
          <pc:docMk/>
          <pc:sldMk cId="0" sldId="263"/>
        </pc:sldMkLst>
        <pc:spChg chg="mod">
          <ac:chgData name="Joni Huang" userId="442ef251-03ec-41d8-a077-541275f0ef41" providerId="ADAL" clId="{2B7AE1FD-0DB6-4FCC-A0A9-B1D136A8FFE2}" dt="2022-04-29T17:24:45.430" v="129" actId="20577"/>
          <ac:spMkLst>
            <pc:docMk/>
            <pc:sldMk cId="0" sldId="263"/>
            <ac:spMk id="302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4:58.834" v="133" actId="20577"/>
        <pc:sldMkLst>
          <pc:docMk/>
          <pc:sldMk cId="0" sldId="264"/>
        </pc:sldMkLst>
        <pc:spChg chg="mod">
          <ac:chgData name="Joni Huang" userId="442ef251-03ec-41d8-a077-541275f0ef41" providerId="ADAL" clId="{2B7AE1FD-0DB6-4FCC-A0A9-B1D136A8FFE2}" dt="2022-04-29T17:24:58.834" v="133" actId="20577"/>
          <ac:spMkLst>
            <pc:docMk/>
            <pc:sldMk cId="0" sldId="264"/>
            <ac:spMk id="30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5:10.669" v="137" actId="20577"/>
        <pc:sldMkLst>
          <pc:docMk/>
          <pc:sldMk cId="0" sldId="265"/>
        </pc:sldMkLst>
        <pc:spChg chg="mod">
          <ac:chgData name="Joni Huang" userId="442ef251-03ec-41d8-a077-541275f0ef41" providerId="ADAL" clId="{2B7AE1FD-0DB6-4FCC-A0A9-B1D136A8FFE2}" dt="2022-04-29T17:25:10.669" v="137" actId="20577"/>
          <ac:spMkLst>
            <pc:docMk/>
            <pc:sldMk cId="0" sldId="265"/>
            <ac:spMk id="31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5:23.972" v="141" actId="20577"/>
        <pc:sldMkLst>
          <pc:docMk/>
          <pc:sldMk cId="0" sldId="266"/>
        </pc:sldMkLst>
        <pc:spChg chg="mod">
          <ac:chgData name="Joni Huang" userId="442ef251-03ec-41d8-a077-541275f0ef41" providerId="ADAL" clId="{2B7AE1FD-0DB6-4FCC-A0A9-B1D136A8FFE2}" dt="2022-04-29T17:25:23.972" v="141" actId="20577"/>
          <ac:spMkLst>
            <pc:docMk/>
            <pc:sldMk cId="0" sldId="266"/>
            <ac:spMk id="32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5:36.356" v="145" actId="20577"/>
        <pc:sldMkLst>
          <pc:docMk/>
          <pc:sldMk cId="0" sldId="267"/>
        </pc:sldMkLst>
        <pc:spChg chg="mod">
          <ac:chgData name="Joni Huang" userId="442ef251-03ec-41d8-a077-541275f0ef41" providerId="ADAL" clId="{2B7AE1FD-0DB6-4FCC-A0A9-B1D136A8FFE2}" dt="2022-04-29T17:25:36.356" v="145" actId="20577"/>
          <ac:spMkLst>
            <pc:docMk/>
            <pc:sldMk cId="0" sldId="267"/>
            <ac:spMk id="32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5:50.481" v="150" actId="20577"/>
        <pc:sldMkLst>
          <pc:docMk/>
          <pc:sldMk cId="0" sldId="268"/>
        </pc:sldMkLst>
        <pc:spChg chg="mod">
          <ac:chgData name="Joni Huang" userId="442ef251-03ec-41d8-a077-541275f0ef41" providerId="ADAL" clId="{2B7AE1FD-0DB6-4FCC-A0A9-B1D136A8FFE2}" dt="2022-04-29T17:25:50.481" v="150" actId="20577"/>
          <ac:spMkLst>
            <pc:docMk/>
            <pc:sldMk cId="0" sldId="268"/>
            <ac:spMk id="332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02.426" v="154" actId="20577"/>
        <pc:sldMkLst>
          <pc:docMk/>
          <pc:sldMk cId="0" sldId="269"/>
        </pc:sldMkLst>
        <pc:spChg chg="mod">
          <ac:chgData name="Joni Huang" userId="442ef251-03ec-41d8-a077-541275f0ef41" providerId="ADAL" clId="{2B7AE1FD-0DB6-4FCC-A0A9-B1D136A8FFE2}" dt="2022-04-29T17:26:02.426" v="154" actId="20577"/>
          <ac:spMkLst>
            <pc:docMk/>
            <pc:sldMk cId="0" sldId="269"/>
            <ac:spMk id="33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19.657" v="159" actId="20577"/>
        <pc:sldMkLst>
          <pc:docMk/>
          <pc:sldMk cId="0" sldId="270"/>
        </pc:sldMkLst>
        <pc:spChg chg="mod">
          <ac:chgData name="Joni Huang" userId="442ef251-03ec-41d8-a077-541275f0ef41" providerId="ADAL" clId="{2B7AE1FD-0DB6-4FCC-A0A9-B1D136A8FFE2}" dt="2022-04-29T17:26:19.657" v="159" actId="20577"/>
          <ac:spMkLst>
            <pc:docMk/>
            <pc:sldMk cId="0" sldId="270"/>
            <ac:spMk id="34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32.117" v="164" actId="20577"/>
        <pc:sldMkLst>
          <pc:docMk/>
          <pc:sldMk cId="0" sldId="271"/>
        </pc:sldMkLst>
        <pc:spChg chg="mod">
          <ac:chgData name="Joni Huang" userId="442ef251-03ec-41d8-a077-541275f0ef41" providerId="ADAL" clId="{2B7AE1FD-0DB6-4FCC-A0A9-B1D136A8FFE2}" dt="2022-04-29T17:26:32.117" v="164" actId="20577"/>
          <ac:spMkLst>
            <pc:docMk/>
            <pc:sldMk cId="0" sldId="271"/>
            <ac:spMk id="35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47.362" v="168" actId="20577"/>
        <pc:sldMkLst>
          <pc:docMk/>
          <pc:sldMk cId="0" sldId="272"/>
        </pc:sldMkLst>
        <pc:spChg chg="mod">
          <ac:chgData name="Joni Huang" userId="442ef251-03ec-41d8-a077-541275f0ef41" providerId="ADAL" clId="{2B7AE1FD-0DB6-4FCC-A0A9-B1D136A8FFE2}" dt="2022-04-29T17:26:47.362" v="168" actId="20577"/>
          <ac:spMkLst>
            <pc:docMk/>
            <pc:sldMk cId="0" sldId="272"/>
            <ac:spMk id="35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6:59.132" v="173" actId="20577"/>
        <pc:sldMkLst>
          <pc:docMk/>
          <pc:sldMk cId="0" sldId="273"/>
        </pc:sldMkLst>
        <pc:spChg chg="mod">
          <ac:chgData name="Joni Huang" userId="442ef251-03ec-41d8-a077-541275f0ef41" providerId="ADAL" clId="{2B7AE1FD-0DB6-4FCC-A0A9-B1D136A8FFE2}" dt="2022-04-29T17:26:59.132" v="173" actId="20577"/>
          <ac:spMkLst>
            <pc:docMk/>
            <pc:sldMk cId="0" sldId="273"/>
            <ac:spMk id="362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10.565" v="177" actId="20577"/>
        <pc:sldMkLst>
          <pc:docMk/>
          <pc:sldMk cId="0" sldId="274"/>
        </pc:sldMkLst>
        <pc:spChg chg="mod">
          <ac:chgData name="Joni Huang" userId="442ef251-03ec-41d8-a077-541275f0ef41" providerId="ADAL" clId="{2B7AE1FD-0DB6-4FCC-A0A9-B1D136A8FFE2}" dt="2022-04-29T17:27:10.565" v="177" actId="20577"/>
          <ac:spMkLst>
            <pc:docMk/>
            <pc:sldMk cId="0" sldId="274"/>
            <ac:spMk id="36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20.024" v="181" actId="20577"/>
        <pc:sldMkLst>
          <pc:docMk/>
          <pc:sldMk cId="0" sldId="275"/>
        </pc:sldMkLst>
        <pc:spChg chg="mod">
          <ac:chgData name="Joni Huang" userId="442ef251-03ec-41d8-a077-541275f0ef41" providerId="ADAL" clId="{2B7AE1FD-0DB6-4FCC-A0A9-B1D136A8FFE2}" dt="2022-04-29T17:27:20.024" v="181" actId="20577"/>
          <ac:spMkLst>
            <pc:docMk/>
            <pc:sldMk cId="0" sldId="275"/>
            <ac:spMk id="37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32.161" v="185" actId="20577"/>
        <pc:sldMkLst>
          <pc:docMk/>
          <pc:sldMk cId="0" sldId="276"/>
        </pc:sldMkLst>
        <pc:spChg chg="mod">
          <ac:chgData name="Joni Huang" userId="442ef251-03ec-41d8-a077-541275f0ef41" providerId="ADAL" clId="{2B7AE1FD-0DB6-4FCC-A0A9-B1D136A8FFE2}" dt="2022-04-29T17:27:32.161" v="185" actId="20577"/>
          <ac:spMkLst>
            <pc:docMk/>
            <pc:sldMk cId="0" sldId="276"/>
            <ac:spMk id="38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44.059" v="189" actId="20577"/>
        <pc:sldMkLst>
          <pc:docMk/>
          <pc:sldMk cId="0" sldId="277"/>
        </pc:sldMkLst>
        <pc:spChg chg="mod">
          <ac:chgData name="Joni Huang" userId="442ef251-03ec-41d8-a077-541275f0ef41" providerId="ADAL" clId="{2B7AE1FD-0DB6-4FCC-A0A9-B1D136A8FFE2}" dt="2022-04-29T17:27:44.059" v="189" actId="20577"/>
          <ac:spMkLst>
            <pc:docMk/>
            <pc:sldMk cId="0" sldId="277"/>
            <ac:spMk id="38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7:55.912" v="194" actId="20577"/>
        <pc:sldMkLst>
          <pc:docMk/>
          <pc:sldMk cId="0" sldId="278"/>
        </pc:sldMkLst>
        <pc:spChg chg="mod">
          <ac:chgData name="Joni Huang" userId="442ef251-03ec-41d8-a077-541275f0ef41" providerId="ADAL" clId="{2B7AE1FD-0DB6-4FCC-A0A9-B1D136A8FFE2}" dt="2022-04-29T17:27:55.912" v="194" actId="20577"/>
          <ac:spMkLst>
            <pc:docMk/>
            <pc:sldMk cId="0" sldId="278"/>
            <ac:spMk id="392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28:06.675" v="198" actId="20577"/>
        <pc:sldMkLst>
          <pc:docMk/>
          <pc:sldMk cId="0" sldId="279"/>
        </pc:sldMkLst>
        <pc:spChg chg="mod">
          <ac:chgData name="Joni Huang" userId="442ef251-03ec-41d8-a077-541275f0ef41" providerId="ADAL" clId="{2B7AE1FD-0DB6-4FCC-A0A9-B1D136A8FFE2}" dt="2022-04-29T17:28:06.675" v="198" actId="20577"/>
          <ac:spMkLst>
            <pc:docMk/>
            <pc:sldMk cId="0" sldId="279"/>
            <ac:spMk id="398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37:14.728" v="206" actId="20577"/>
        <pc:sldMkLst>
          <pc:docMk/>
          <pc:sldMk cId="0" sldId="280"/>
        </pc:sldMkLst>
        <pc:spChg chg="mod">
          <ac:chgData name="Joni Huang" userId="442ef251-03ec-41d8-a077-541275f0ef41" providerId="ADAL" clId="{2B7AE1FD-0DB6-4FCC-A0A9-B1D136A8FFE2}" dt="2022-04-29T17:37:04.136" v="202" actId="6549"/>
          <ac:spMkLst>
            <pc:docMk/>
            <pc:sldMk cId="0" sldId="280"/>
            <ac:spMk id="403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37:14.728" v="206" actId="20577"/>
          <ac:spMkLst>
            <pc:docMk/>
            <pc:sldMk cId="0" sldId="280"/>
            <ac:spMk id="404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37:25.177" v="210" actId="20577"/>
        <pc:sldMkLst>
          <pc:docMk/>
          <pc:sldMk cId="0" sldId="281"/>
        </pc:sldMkLst>
        <pc:spChg chg="mod">
          <ac:chgData name="Joni Huang" userId="442ef251-03ec-41d8-a077-541275f0ef41" providerId="ADAL" clId="{2B7AE1FD-0DB6-4FCC-A0A9-B1D136A8FFE2}" dt="2022-04-29T17:37:25.177" v="210" actId="20577"/>
          <ac:spMkLst>
            <pc:docMk/>
            <pc:sldMk cId="0" sldId="281"/>
            <ac:spMk id="410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37:33.278" v="214" actId="20577"/>
        <pc:sldMkLst>
          <pc:docMk/>
          <pc:sldMk cId="0" sldId="282"/>
        </pc:sldMkLst>
        <pc:spChg chg="mod">
          <ac:chgData name="Joni Huang" userId="442ef251-03ec-41d8-a077-541275f0ef41" providerId="ADAL" clId="{2B7AE1FD-0DB6-4FCC-A0A9-B1D136A8FFE2}" dt="2022-04-29T17:37:33.278" v="214" actId="20577"/>
          <ac:spMkLst>
            <pc:docMk/>
            <pc:sldMk cId="0" sldId="282"/>
            <ac:spMk id="416" creationId="{00000000-0000-0000-0000-000000000000}"/>
          </ac:spMkLst>
        </pc:spChg>
      </pc:sldChg>
      <pc:sldChg chg="modSp mod">
        <pc:chgData name="Joni Huang" userId="442ef251-03ec-41d8-a077-541275f0ef41" providerId="ADAL" clId="{2B7AE1FD-0DB6-4FCC-A0A9-B1D136A8FFE2}" dt="2022-04-29T17:39:45.431" v="284" actId="20577"/>
        <pc:sldMkLst>
          <pc:docMk/>
          <pc:sldMk cId="0" sldId="283"/>
        </pc:sldMkLst>
        <pc:spChg chg="mod">
          <ac:chgData name="Joni Huang" userId="442ef251-03ec-41d8-a077-541275f0ef41" providerId="ADAL" clId="{2B7AE1FD-0DB6-4FCC-A0A9-B1D136A8FFE2}" dt="2022-04-29T17:39:33.682" v="279" actId="6549"/>
          <ac:spMkLst>
            <pc:docMk/>
            <pc:sldMk cId="0" sldId="283"/>
            <ac:spMk id="421" creationId="{00000000-0000-0000-0000-000000000000}"/>
          </ac:spMkLst>
        </pc:spChg>
        <pc:spChg chg="mod">
          <ac:chgData name="Joni Huang" userId="442ef251-03ec-41d8-a077-541275f0ef41" providerId="ADAL" clId="{2B7AE1FD-0DB6-4FCC-A0A9-B1D136A8FFE2}" dt="2022-04-29T17:39:45.431" v="284" actId="20577"/>
          <ac:spMkLst>
            <pc:docMk/>
            <pc:sldMk cId="0" sldId="283"/>
            <ac:spMk id="422" creationId="{00000000-0000-0000-0000-000000000000}"/>
          </ac:spMkLst>
        </pc:spChg>
      </pc:sldChg>
    </pc:docChg>
  </pc:docChgLst>
  <pc:docChgLst>
    <pc:chgData name="Joni Huang" userId="442ef251-03ec-41d8-a077-541275f0ef41" providerId="ADAL" clId="{B3A04640-3A2F-4FEF-A9F5-515A516D6418}"/>
    <pc:docChg chg="undo custSel delSld modSld">
      <pc:chgData name="Joni Huang" userId="442ef251-03ec-41d8-a077-541275f0ef41" providerId="ADAL" clId="{B3A04640-3A2F-4FEF-A9F5-515A516D6418}" dt="2022-04-25T12:26:03.372" v="135" actId="20577"/>
      <pc:docMkLst>
        <pc:docMk/>
      </pc:docMkLst>
      <pc:sldChg chg="del">
        <pc:chgData name="Joni Huang" userId="442ef251-03ec-41d8-a077-541275f0ef41" providerId="ADAL" clId="{B3A04640-3A2F-4FEF-A9F5-515A516D6418}" dt="2022-04-24T18:01:38.146" v="0" actId="47"/>
        <pc:sldMkLst>
          <pc:docMk/>
          <pc:sldMk cId="0" sldId="257"/>
        </pc:sldMkLst>
      </pc:sldChg>
      <pc:sldChg chg="modSp mod">
        <pc:chgData name="Joni Huang" userId="442ef251-03ec-41d8-a077-541275f0ef41" providerId="ADAL" clId="{B3A04640-3A2F-4FEF-A9F5-515A516D6418}" dt="2022-04-25T12:22:21.387" v="90" actId="20577"/>
        <pc:sldMkLst>
          <pc:docMk/>
          <pc:sldMk cId="0" sldId="258"/>
        </pc:sldMkLst>
        <pc:spChg chg="mod">
          <ac:chgData name="Joni Huang" userId="442ef251-03ec-41d8-a077-541275f0ef41" providerId="ADAL" clId="{B3A04640-3A2F-4FEF-A9F5-515A516D6418}" dt="2022-04-24T18:01:57.090" v="1" actId="20577"/>
          <ac:spMkLst>
            <pc:docMk/>
            <pc:sldMk cId="0" sldId="258"/>
            <ac:spMk id="241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26.470" v="36" actId="20577"/>
          <ac:spMkLst>
            <pc:docMk/>
            <pc:sldMk cId="0" sldId="258"/>
            <ac:spMk id="243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42.733" v="42" actId="20577"/>
          <ac:spMkLst>
            <pc:docMk/>
            <pc:sldMk cId="0" sldId="258"/>
            <ac:spMk id="244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00.079" v="52" actId="20577"/>
          <ac:spMkLst>
            <pc:docMk/>
            <pc:sldMk cId="0" sldId="258"/>
            <ac:spMk id="245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26.493" v="62" actId="20577"/>
          <ac:spMkLst>
            <pc:docMk/>
            <pc:sldMk cId="0" sldId="258"/>
            <ac:spMk id="246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02.945" v="80" actId="20577"/>
          <ac:spMkLst>
            <pc:docMk/>
            <pc:sldMk cId="0" sldId="258"/>
            <ac:spMk id="24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31.593" v="37" actId="20577"/>
          <ac:spMkLst>
            <pc:docMk/>
            <pc:sldMk cId="0" sldId="258"/>
            <ac:spMk id="248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46.266" v="44" actId="20577"/>
          <ac:spMkLst>
            <pc:docMk/>
            <pc:sldMk cId="0" sldId="258"/>
            <ac:spMk id="249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03.599" v="54" actId="20577"/>
          <ac:spMkLst>
            <pc:docMk/>
            <pc:sldMk cId="0" sldId="258"/>
            <ac:spMk id="250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30.016" v="64" actId="20577"/>
          <ac:spMkLst>
            <pc:docMk/>
            <pc:sldMk cId="0" sldId="258"/>
            <ac:spMk id="251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05.040" v="81" actId="20577"/>
          <ac:spMkLst>
            <pc:docMk/>
            <pc:sldMk cId="0" sldId="258"/>
            <ac:spMk id="252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33.190" v="38" actId="20577"/>
          <ac:spMkLst>
            <pc:docMk/>
            <pc:sldMk cId="0" sldId="258"/>
            <ac:spMk id="253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49.821" v="46" actId="20577"/>
          <ac:spMkLst>
            <pc:docMk/>
            <pc:sldMk cId="0" sldId="258"/>
            <ac:spMk id="254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06.962" v="56" actId="20577"/>
          <ac:spMkLst>
            <pc:docMk/>
            <pc:sldMk cId="0" sldId="258"/>
            <ac:spMk id="255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33.543" v="66" actId="20577"/>
          <ac:spMkLst>
            <pc:docMk/>
            <pc:sldMk cId="0" sldId="258"/>
            <ac:spMk id="256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06.710" v="82" actId="20577"/>
          <ac:spMkLst>
            <pc:docMk/>
            <pc:sldMk cId="0" sldId="258"/>
            <ac:spMk id="25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35.542" v="39" actId="20577"/>
          <ac:spMkLst>
            <pc:docMk/>
            <pc:sldMk cId="0" sldId="258"/>
            <ac:spMk id="258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53.140" v="48" actId="20577"/>
          <ac:spMkLst>
            <pc:docMk/>
            <pc:sldMk cId="0" sldId="258"/>
            <ac:spMk id="259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10.048" v="58" actId="20577"/>
          <ac:spMkLst>
            <pc:docMk/>
            <pc:sldMk cId="0" sldId="258"/>
            <ac:spMk id="260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36.648" v="68" actId="20577"/>
          <ac:spMkLst>
            <pc:docMk/>
            <pc:sldMk cId="0" sldId="258"/>
            <ac:spMk id="261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12.079" v="86" actId="20577"/>
          <ac:spMkLst>
            <pc:docMk/>
            <pc:sldMk cId="0" sldId="258"/>
            <ac:spMk id="262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37.785" v="40" actId="20577"/>
          <ac:spMkLst>
            <pc:docMk/>
            <pc:sldMk cId="0" sldId="258"/>
            <ac:spMk id="263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0:56.846" v="50" actId="20577"/>
          <ac:spMkLst>
            <pc:docMk/>
            <pc:sldMk cId="0" sldId="258"/>
            <ac:spMk id="264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12.559" v="60" actId="20577"/>
          <ac:spMkLst>
            <pc:docMk/>
            <pc:sldMk cId="0" sldId="258"/>
            <ac:spMk id="265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1:40.045" v="70" actId="20577"/>
          <ac:spMkLst>
            <pc:docMk/>
            <pc:sldMk cId="0" sldId="258"/>
            <ac:spMk id="266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21.387" v="90" actId="20577"/>
          <ac:spMkLst>
            <pc:docMk/>
            <pc:sldMk cId="0" sldId="258"/>
            <ac:spMk id="267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2:32.170" v="91" actId="20577"/>
        <pc:sldMkLst>
          <pc:docMk/>
          <pc:sldMk cId="0" sldId="259"/>
        </pc:sldMkLst>
        <pc:spChg chg="mod">
          <ac:chgData name="Joni Huang" userId="442ef251-03ec-41d8-a077-541275f0ef41" providerId="ADAL" clId="{B3A04640-3A2F-4FEF-A9F5-515A516D6418}" dt="2022-04-24T18:07:34.882" v="2" actId="947"/>
          <ac:spMkLst>
            <pc:docMk/>
            <pc:sldMk cId="0" sldId="259"/>
            <ac:spMk id="27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2:32.170" v="91" actId="20577"/>
          <ac:spMkLst>
            <pc:docMk/>
            <pc:sldMk cId="0" sldId="259"/>
            <ac:spMk id="27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2:38.231" v="93" actId="20577"/>
        <pc:sldMkLst>
          <pc:docMk/>
          <pc:sldMk cId="0" sldId="260"/>
        </pc:sldMkLst>
        <pc:spChg chg="mod">
          <ac:chgData name="Joni Huang" userId="442ef251-03ec-41d8-a077-541275f0ef41" providerId="ADAL" clId="{B3A04640-3A2F-4FEF-A9F5-515A516D6418}" dt="2022-04-25T12:22:38.231" v="93" actId="20577"/>
          <ac:spMkLst>
            <pc:docMk/>
            <pc:sldMk cId="0" sldId="260"/>
            <ac:spMk id="28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2:49.211" v="95" actId="20577"/>
        <pc:sldMkLst>
          <pc:docMk/>
          <pc:sldMk cId="0" sldId="261"/>
        </pc:sldMkLst>
        <pc:spChg chg="mod">
          <ac:chgData name="Joni Huang" userId="442ef251-03ec-41d8-a077-541275f0ef41" providerId="ADAL" clId="{B3A04640-3A2F-4FEF-A9F5-515A516D6418}" dt="2022-04-25T12:22:49.211" v="95" actId="20577"/>
          <ac:spMkLst>
            <pc:docMk/>
            <pc:sldMk cId="0" sldId="261"/>
            <ac:spMk id="29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00.096" v="97" actId="20577"/>
        <pc:sldMkLst>
          <pc:docMk/>
          <pc:sldMk cId="0" sldId="262"/>
        </pc:sldMkLst>
        <pc:spChg chg="mod">
          <ac:chgData name="Joni Huang" userId="442ef251-03ec-41d8-a077-541275f0ef41" providerId="ADAL" clId="{B3A04640-3A2F-4FEF-A9F5-515A516D6418}" dt="2022-04-25T12:23:00.096" v="97" actId="20577"/>
          <ac:spMkLst>
            <pc:docMk/>
            <pc:sldMk cId="0" sldId="262"/>
            <ac:spMk id="29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05.549" v="99" actId="20577"/>
        <pc:sldMkLst>
          <pc:docMk/>
          <pc:sldMk cId="0" sldId="263"/>
        </pc:sldMkLst>
        <pc:spChg chg="mod">
          <ac:chgData name="Joni Huang" userId="442ef251-03ec-41d8-a077-541275f0ef41" providerId="ADAL" clId="{B3A04640-3A2F-4FEF-A9F5-515A516D6418}" dt="2022-04-25T12:23:05.549" v="99" actId="20577"/>
          <ac:spMkLst>
            <pc:docMk/>
            <pc:sldMk cId="0" sldId="263"/>
            <ac:spMk id="302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17.131" v="100" actId="20577"/>
        <pc:sldMkLst>
          <pc:docMk/>
          <pc:sldMk cId="0" sldId="264"/>
        </pc:sldMkLst>
        <pc:spChg chg="mod">
          <ac:chgData name="Joni Huang" userId="442ef251-03ec-41d8-a077-541275f0ef41" providerId="ADAL" clId="{B3A04640-3A2F-4FEF-A9F5-515A516D6418}" dt="2022-04-25T12:23:17.131" v="100" actId="20577"/>
          <ac:spMkLst>
            <pc:docMk/>
            <pc:sldMk cId="0" sldId="264"/>
            <ac:spMk id="30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28.986" v="102" actId="20577"/>
        <pc:sldMkLst>
          <pc:docMk/>
          <pc:sldMk cId="0" sldId="265"/>
        </pc:sldMkLst>
        <pc:spChg chg="mod">
          <ac:chgData name="Joni Huang" userId="442ef251-03ec-41d8-a077-541275f0ef41" providerId="ADAL" clId="{B3A04640-3A2F-4FEF-A9F5-515A516D6418}" dt="2022-04-25T12:23:28.986" v="102" actId="20577"/>
          <ac:spMkLst>
            <pc:docMk/>
            <pc:sldMk cId="0" sldId="265"/>
            <ac:spMk id="31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36.892" v="104" actId="20577"/>
        <pc:sldMkLst>
          <pc:docMk/>
          <pc:sldMk cId="0" sldId="266"/>
        </pc:sldMkLst>
        <pc:spChg chg="mod">
          <ac:chgData name="Joni Huang" userId="442ef251-03ec-41d8-a077-541275f0ef41" providerId="ADAL" clId="{B3A04640-3A2F-4FEF-A9F5-515A516D6418}" dt="2022-04-25T12:23:36.892" v="104" actId="20577"/>
          <ac:spMkLst>
            <pc:docMk/>
            <pc:sldMk cId="0" sldId="266"/>
            <ac:spMk id="32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47.258" v="106" actId="20577"/>
        <pc:sldMkLst>
          <pc:docMk/>
          <pc:sldMk cId="0" sldId="267"/>
        </pc:sldMkLst>
        <pc:spChg chg="mod">
          <ac:chgData name="Joni Huang" userId="442ef251-03ec-41d8-a077-541275f0ef41" providerId="ADAL" clId="{B3A04640-3A2F-4FEF-A9F5-515A516D6418}" dt="2022-04-25T12:23:47.258" v="106" actId="20577"/>
          <ac:spMkLst>
            <pc:docMk/>
            <pc:sldMk cId="0" sldId="267"/>
            <ac:spMk id="32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3:53.212" v="108" actId="20577"/>
        <pc:sldMkLst>
          <pc:docMk/>
          <pc:sldMk cId="0" sldId="268"/>
        </pc:sldMkLst>
        <pc:spChg chg="mod">
          <ac:chgData name="Joni Huang" userId="442ef251-03ec-41d8-a077-541275f0ef41" providerId="ADAL" clId="{B3A04640-3A2F-4FEF-A9F5-515A516D6418}" dt="2022-04-25T12:23:53.212" v="108" actId="20577"/>
          <ac:spMkLst>
            <pc:docMk/>
            <pc:sldMk cId="0" sldId="268"/>
            <ac:spMk id="332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02.133" v="109" actId="20577"/>
        <pc:sldMkLst>
          <pc:docMk/>
          <pc:sldMk cId="0" sldId="269"/>
        </pc:sldMkLst>
        <pc:spChg chg="mod">
          <ac:chgData name="Joni Huang" userId="442ef251-03ec-41d8-a077-541275f0ef41" providerId="ADAL" clId="{B3A04640-3A2F-4FEF-A9F5-515A516D6418}" dt="2022-04-24T18:09:41.872" v="5" actId="6549"/>
          <ac:spMkLst>
            <pc:docMk/>
            <pc:sldMk cId="0" sldId="269"/>
            <ac:spMk id="33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4:02.133" v="109" actId="20577"/>
          <ac:spMkLst>
            <pc:docMk/>
            <pc:sldMk cId="0" sldId="269"/>
            <ac:spMk id="33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11.135" v="111" actId="20577"/>
        <pc:sldMkLst>
          <pc:docMk/>
          <pc:sldMk cId="0" sldId="270"/>
        </pc:sldMkLst>
        <pc:spChg chg="mod">
          <ac:chgData name="Joni Huang" userId="442ef251-03ec-41d8-a077-541275f0ef41" providerId="ADAL" clId="{B3A04640-3A2F-4FEF-A9F5-515A516D6418}" dt="2022-04-25T12:24:11.135" v="111" actId="20577"/>
          <ac:spMkLst>
            <pc:docMk/>
            <pc:sldMk cId="0" sldId="270"/>
            <ac:spMk id="34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19.257" v="113" actId="20577"/>
        <pc:sldMkLst>
          <pc:docMk/>
          <pc:sldMk cId="0" sldId="271"/>
        </pc:sldMkLst>
        <pc:spChg chg="mod">
          <ac:chgData name="Joni Huang" userId="442ef251-03ec-41d8-a077-541275f0ef41" providerId="ADAL" clId="{B3A04640-3A2F-4FEF-A9F5-515A516D6418}" dt="2022-04-25T12:24:19.257" v="113" actId="20577"/>
          <ac:spMkLst>
            <pc:docMk/>
            <pc:sldMk cId="0" sldId="271"/>
            <ac:spMk id="35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28.933" v="115" actId="20577"/>
        <pc:sldMkLst>
          <pc:docMk/>
          <pc:sldMk cId="0" sldId="272"/>
        </pc:sldMkLst>
        <pc:spChg chg="mod">
          <ac:chgData name="Joni Huang" userId="442ef251-03ec-41d8-a077-541275f0ef41" providerId="ADAL" clId="{B3A04640-3A2F-4FEF-A9F5-515A516D6418}" dt="2022-04-25T12:24:28.933" v="115" actId="20577"/>
          <ac:spMkLst>
            <pc:docMk/>
            <pc:sldMk cId="0" sldId="272"/>
            <ac:spMk id="35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39.351" v="117" actId="20577"/>
        <pc:sldMkLst>
          <pc:docMk/>
          <pc:sldMk cId="0" sldId="273"/>
        </pc:sldMkLst>
        <pc:spChg chg="mod">
          <ac:chgData name="Joni Huang" userId="442ef251-03ec-41d8-a077-541275f0ef41" providerId="ADAL" clId="{B3A04640-3A2F-4FEF-A9F5-515A516D6418}" dt="2022-04-25T12:24:39.351" v="117" actId="20577"/>
          <ac:spMkLst>
            <pc:docMk/>
            <pc:sldMk cId="0" sldId="273"/>
            <ac:spMk id="362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47.074" v="118" actId="20577"/>
        <pc:sldMkLst>
          <pc:docMk/>
          <pc:sldMk cId="0" sldId="274"/>
        </pc:sldMkLst>
        <pc:spChg chg="mod">
          <ac:chgData name="Joni Huang" userId="442ef251-03ec-41d8-a077-541275f0ef41" providerId="ADAL" clId="{B3A04640-3A2F-4FEF-A9F5-515A516D6418}" dt="2022-04-24T18:10:39.493" v="6" actId="20577"/>
          <ac:spMkLst>
            <pc:docMk/>
            <pc:sldMk cId="0" sldId="274"/>
            <ac:spMk id="367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4:47.074" v="118" actId="20577"/>
          <ac:spMkLst>
            <pc:docMk/>
            <pc:sldMk cId="0" sldId="274"/>
            <ac:spMk id="36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51.924" v="120" actId="20577"/>
        <pc:sldMkLst>
          <pc:docMk/>
          <pc:sldMk cId="0" sldId="275"/>
        </pc:sldMkLst>
        <pc:spChg chg="mod">
          <ac:chgData name="Joni Huang" userId="442ef251-03ec-41d8-a077-541275f0ef41" providerId="ADAL" clId="{B3A04640-3A2F-4FEF-A9F5-515A516D6418}" dt="2022-04-25T12:24:51.924" v="120" actId="20577"/>
          <ac:spMkLst>
            <pc:docMk/>
            <pc:sldMk cId="0" sldId="275"/>
            <ac:spMk id="37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4:58.146" v="122" actId="20577"/>
        <pc:sldMkLst>
          <pc:docMk/>
          <pc:sldMk cId="0" sldId="276"/>
        </pc:sldMkLst>
        <pc:spChg chg="mod">
          <ac:chgData name="Joni Huang" userId="442ef251-03ec-41d8-a077-541275f0ef41" providerId="ADAL" clId="{B3A04640-3A2F-4FEF-A9F5-515A516D6418}" dt="2022-04-25T12:24:58.146" v="122" actId="20577"/>
          <ac:spMkLst>
            <pc:docMk/>
            <pc:sldMk cId="0" sldId="276"/>
            <ac:spMk id="38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06.027" v="124" actId="20577"/>
        <pc:sldMkLst>
          <pc:docMk/>
          <pc:sldMk cId="0" sldId="277"/>
        </pc:sldMkLst>
        <pc:spChg chg="mod">
          <ac:chgData name="Joni Huang" userId="442ef251-03ec-41d8-a077-541275f0ef41" providerId="ADAL" clId="{B3A04640-3A2F-4FEF-A9F5-515A516D6418}" dt="2022-04-25T12:25:06.027" v="124" actId="20577"/>
          <ac:spMkLst>
            <pc:docMk/>
            <pc:sldMk cId="0" sldId="277"/>
            <ac:spMk id="38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12.538" v="126" actId="20577"/>
        <pc:sldMkLst>
          <pc:docMk/>
          <pc:sldMk cId="0" sldId="278"/>
        </pc:sldMkLst>
        <pc:spChg chg="mod">
          <ac:chgData name="Joni Huang" userId="442ef251-03ec-41d8-a077-541275f0ef41" providerId="ADAL" clId="{B3A04640-3A2F-4FEF-A9F5-515A516D6418}" dt="2022-04-25T12:25:12.538" v="126" actId="20577"/>
          <ac:spMkLst>
            <pc:docMk/>
            <pc:sldMk cId="0" sldId="278"/>
            <ac:spMk id="392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19.445" v="127" actId="20577"/>
        <pc:sldMkLst>
          <pc:docMk/>
          <pc:sldMk cId="0" sldId="279"/>
        </pc:sldMkLst>
        <pc:spChg chg="mod">
          <ac:chgData name="Joni Huang" userId="442ef251-03ec-41d8-a077-541275f0ef41" providerId="ADAL" clId="{B3A04640-3A2F-4FEF-A9F5-515A516D6418}" dt="2022-04-25T12:25:19.445" v="127" actId="20577"/>
          <ac:spMkLst>
            <pc:docMk/>
            <pc:sldMk cId="0" sldId="279"/>
            <ac:spMk id="398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27.093" v="129" actId="20577"/>
        <pc:sldMkLst>
          <pc:docMk/>
          <pc:sldMk cId="0" sldId="280"/>
        </pc:sldMkLst>
        <pc:spChg chg="mod">
          <ac:chgData name="Joni Huang" userId="442ef251-03ec-41d8-a077-541275f0ef41" providerId="ADAL" clId="{B3A04640-3A2F-4FEF-A9F5-515A516D6418}" dt="2022-04-24T18:11:36.121" v="7" actId="2711"/>
          <ac:spMkLst>
            <pc:docMk/>
            <pc:sldMk cId="0" sldId="280"/>
            <ac:spMk id="403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5:27.093" v="129" actId="20577"/>
          <ac:spMkLst>
            <pc:docMk/>
            <pc:sldMk cId="0" sldId="280"/>
            <ac:spMk id="404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35.143" v="131" actId="20577"/>
        <pc:sldMkLst>
          <pc:docMk/>
          <pc:sldMk cId="0" sldId="281"/>
        </pc:sldMkLst>
        <pc:spChg chg="mod">
          <ac:chgData name="Joni Huang" userId="442ef251-03ec-41d8-a077-541275f0ef41" providerId="ADAL" clId="{B3A04640-3A2F-4FEF-A9F5-515A516D6418}" dt="2022-04-24T18:11:55.184" v="8" actId="2711"/>
          <ac:spMkLst>
            <pc:docMk/>
            <pc:sldMk cId="0" sldId="281"/>
            <ac:spMk id="409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5:35.143" v="131" actId="20577"/>
          <ac:spMkLst>
            <pc:docMk/>
            <pc:sldMk cId="0" sldId="281"/>
            <ac:spMk id="410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5:57.198" v="133" actId="20577"/>
        <pc:sldMkLst>
          <pc:docMk/>
          <pc:sldMk cId="0" sldId="282"/>
        </pc:sldMkLst>
        <pc:spChg chg="mod">
          <ac:chgData name="Joni Huang" userId="442ef251-03ec-41d8-a077-541275f0ef41" providerId="ADAL" clId="{B3A04640-3A2F-4FEF-A9F5-515A516D6418}" dt="2022-04-24T18:12:12.372" v="9" actId="2711"/>
          <ac:spMkLst>
            <pc:docMk/>
            <pc:sldMk cId="0" sldId="282"/>
            <ac:spMk id="415" creationId="{00000000-0000-0000-0000-000000000000}"/>
          </ac:spMkLst>
        </pc:spChg>
        <pc:spChg chg="mod">
          <ac:chgData name="Joni Huang" userId="442ef251-03ec-41d8-a077-541275f0ef41" providerId="ADAL" clId="{B3A04640-3A2F-4FEF-A9F5-515A516D6418}" dt="2022-04-25T12:25:57.198" v="133" actId="20577"/>
          <ac:spMkLst>
            <pc:docMk/>
            <pc:sldMk cId="0" sldId="282"/>
            <ac:spMk id="416" creationId="{00000000-0000-0000-0000-000000000000}"/>
          </ac:spMkLst>
        </pc:spChg>
      </pc:sldChg>
      <pc:sldChg chg="modSp mod">
        <pc:chgData name="Joni Huang" userId="442ef251-03ec-41d8-a077-541275f0ef41" providerId="ADAL" clId="{B3A04640-3A2F-4FEF-A9F5-515A516D6418}" dt="2022-04-25T12:26:03.372" v="135" actId="20577"/>
        <pc:sldMkLst>
          <pc:docMk/>
          <pc:sldMk cId="0" sldId="283"/>
        </pc:sldMkLst>
        <pc:spChg chg="mod">
          <ac:chgData name="Joni Huang" userId="442ef251-03ec-41d8-a077-541275f0ef41" providerId="ADAL" clId="{B3A04640-3A2F-4FEF-A9F5-515A516D6418}" dt="2022-04-25T12:26:03.372" v="135" actId="20577"/>
          <ac:spMkLst>
            <pc:docMk/>
            <pc:sldMk cId="0" sldId="283"/>
            <ac:spMk id="422" creationId="{00000000-0000-0000-0000-000000000000}"/>
          </ac:spMkLst>
        </pc:spChg>
      </pc:sldChg>
      <pc:sldChg chg="addSp modSp mod">
        <pc:chgData name="Joni Huang" userId="442ef251-03ec-41d8-a077-541275f0ef41" providerId="ADAL" clId="{B3A04640-3A2F-4FEF-A9F5-515A516D6418}" dt="2022-04-24T18:17:05.965" v="34" actId="14100"/>
        <pc:sldMkLst>
          <pc:docMk/>
          <pc:sldMk cId="0" sldId="289"/>
        </pc:sldMkLst>
        <pc:spChg chg="add mod">
          <ac:chgData name="Joni Huang" userId="442ef251-03ec-41d8-a077-541275f0ef41" providerId="ADAL" clId="{B3A04640-3A2F-4FEF-A9F5-515A516D6418}" dt="2022-04-24T18:17:05.965" v="34" actId="14100"/>
          <ac:spMkLst>
            <pc:docMk/>
            <pc:sldMk cId="0" sldId="289"/>
            <ac:spMk id="2" creationId="{860A4A8B-9D62-4649-9CD5-7F906FF6383B}"/>
          </ac:spMkLst>
        </pc:spChg>
      </pc:sldChg>
      <pc:sldChg chg="del">
        <pc:chgData name="Joni Huang" userId="442ef251-03ec-41d8-a077-541275f0ef41" providerId="ADAL" clId="{B3A04640-3A2F-4FEF-A9F5-515A516D6418}" dt="2022-04-24T21:03:40.624" v="35" actId="47"/>
        <pc:sldMkLst>
          <pc:docMk/>
          <pc:sldMk cId="0" sldId="290"/>
        </pc:sldMkLst>
      </pc:sldChg>
      <pc:sldChg chg="del">
        <pc:chgData name="Joni Huang" userId="442ef251-03ec-41d8-a077-541275f0ef41" providerId="ADAL" clId="{B3A04640-3A2F-4FEF-A9F5-515A516D6418}" dt="2022-04-24T18:12:45.602" v="10" actId="47"/>
        <pc:sldMkLst>
          <pc:docMk/>
          <pc:sldMk cId="0" sldId="291"/>
        </pc:sldMkLst>
      </pc:sldChg>
      <pc:sldChg chg="del">
        <pc:chgData name="Joni Huang" userId="442ef251-03ec-41d8-a077-541275f0ef41" providerId="ADAL" clId="{B3A04640-3A2F-4FEF-A9F5-515A516D6418}" dt="2022-04-24T18:12:47.356" v="11" actId="47"/>
        <pc:sldMkLst>
          <pc:docMk/>
          <pc:sldMk cId="0" sldId="292"/>
        </pc:sldMkLst>
      </pc:sldChg>
      <pc:sldChg chg="del">
        <pc:chgData name="Joni Huang" userId="442ef251-03ec-41d8-a077-541275f0ef41" providerId="ADAL" clId="{B3A04640-3A2F-4FEF-A9F5-515A516D6418}" dt="2022-04-24T18:12:51.006" v="12" actId="47"/>
        <pc:sldMkLst>
          <pc:docMk/>
          <pc:sldMk cId="0" sldId="293"/>
        </pc:sldMkLst>
      </pc:sldChg>
      <pc:sldChg chg="del">
        <pc:chgData name="Joni Huang" userId="442ef251-03ec-41d8-a077-541275f0ef41" providerId="ADAL" clId="{B3A04640-3A2F-4FEF-A9F5-515A516D6418}" dt="2022-04-24T18:12:53.034" v="13" actId="47"/>
        <pc:sldMkLst>
          <pc:docMk/>
          <pc:sldMk cId="0" sldId="294"/>
        </pc:sldMkLst>
      </pc:sldChg>
      <pc:sldChg chg="del">
        <pc:chgData name="Joni Huang" userId="442ef251-03ec-41d8-a077-541275f0ef41" providerId="ADAL" clId="{B3A04640-3A2F-4FEF-A9F5-515A516D6418}" dt="2022-04-24T18:12:54.484" v="14" actId="47"/>
        <pc:sldMkLst>
          <pc:docMk/>
          <pc:sldMk cId="0" sldId="295"/>
        </pc:sldMkLst>
      </pc:sldChg>
      <pc:sldChg chg="del">
        <pc:chgData name="Joni Huang" userId="442ef251-03ec-41d8-a077-541275f0ef41" providerId="ADAL" clId="{B3A04640-3A2F-4FEF-A9F5-515A516D6418}" dt="2022-04-24T18:12:55.947" v="15" actId="47"/>
        <pc:sldMkLst>
          <pc:docMk/>
          <pc:sldMk cId="0" sldId="296"/>
        </pc:sldMkLst>
      </pc:sldChg>
      <pc:sldChg chg="del">
        <pc:chgData name="Joni Huang" userId="442ef251-03ec-41d8-a077-541275f0ef41" providerId="ADAL" clId="{B3A04640-3A2F-4FEF-A9F5-515A516D6418}" dt="2022-04-24T18:12:58.825" v="16" actId="47"/>
        <pc:sldMkLst>
          <pc:docMk/>
          <pc:sldMk cId="0" sldId="297"/>
        </pc:sldMkLst>
      </pc:sldChg>
      <pc:sldMasterChg chg="delSldLayout">
        <pc:chgData name="Joni Huang" userId="442ef251-03ec-41d8-a077-541275f0ef41" providerId="ADAL" clId="{B3A04640-3A2F-4FEF-A9F5-515A516D6418}" dt="2022-04-24T21:03:40.624" v="35" actId="47"/>
        <pc:sldMasterMkLst>
          <pc:docMk/>
          <pc:sldMasterMk cId="0" sldId="2147483661"/>
        </pc:sldMasterMkLst>
        <pc:sldLayoutChg chg="del">
          <pc:chgData name="Joni Huang" userId="442ef251-03ec-41d8-a077-541275f0ef41" providerId="ADAL" clId="{B3A04640-3A2F-4FEF-A9F5-515A516D6418}" dt="2022-04-24T21:03:40.624" v="35" actId="47"/>
          <pc:sldLayoutMkLst>
            <pc:docMk/>
            <pc:sldMasterMk cId="0" sldId="2147483661"/>
            <pc:sldLayoutMk cId="0" sldId="2147483651"/>
          </pc:sldLayoutMkLst>
        </pc:sldLayoutChg>
        <pc:sldLayoutChg chg="del">
          <pc:chgData name="Joni Huang" userId="442ef251-03ec-41d8-a077-541275f0ef41" providerId="ADAL" clId="{B3A04640-3A2F-4FEF-A9F5-515A516D6418}" dt="2022-04-24T18:01:38.146" v="0" actId="47"/>
          <pc:sldLayoutMkLst>
            <pc:docMk/>
            <pc:sldMasterMk cId="0" sldId="2147483661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1134357" y="543692"/>
            <a:ext cx="6875285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1202770" y="581499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2559490" y="581499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916210" y="581499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5272930" y="581499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6626466" y="581499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3456400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about food allergy</a:t>
            </a:r>
            <a:endParaRPr dirty="0"/>
          </a:p>
        </p:txBody>
      </p:sp>
      <p:sp>
        <p:nvSpPr>
          <p:cNvPr id="6" name="Google Shape;457;p48">
            <a:extLst>
              <a:ext uri="{FF2B5EF4-FFF2-40B4-BE49-F238E27FC236}">
                <a16:creationId xmlns:a16="http://schemas.microsoft.com/office/drawing/2014/main" id="{CE2AB2E1-B343-4133-9E89-E766C9691414}"/>
              </a:ext>
            </a:extLst>
          </p:cNvPr>
          <p:cNvSpPr/>
          <p:nvPr/>
        </p:nvSpPr>
        <p:spPr>
          <a:xfrm>
            <a:off x="2373246" y="14915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Jeopardy!</a:t>
            </a:r>
            <a:endParaRPr b="1" i="0" dirty="0">
              <a:ln>
                <a:noFill/>
              </a:ln>
              <a:gradFill>
                <a:gsLst>
                  <a:gs pos="0">
                    <a:schemeClr val="lt1"/>
                  </a:gs>
                  <a:gs pos="3000">
                    <a:schemeClr val="dk2"/>
                  </a:gs>
                  <a:gs pos="6800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atin typeface="Bebas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BODY SYSTEM INVOLVING SYMPTOMS SUCH AS DIZZINESS OR LIGHTHEADEDNESS.</a:t>
            </a:r>
            <a:endParaRPr lang="en-CA" sz="3200"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886120" y="966325"/>
            <a:ext cx="7409468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A SPECIAL WHITE BLOOD CELL THAT’S PART OF THE IMMUNE SYSTEM AND EXPLODES WHEN IT DETECTS AN INVADER.</a:t>
            </a:r>
            <a:endParaRPr lang="en-CA" sz="3200"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708212" y="966325"/>
            <a:ext cx="776343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ANTIBODY A BODY MAKES WHEN IT’S TRYING TO PROTECT ITSELF FROM A FOOD IT THINKS IS DANGEROUS.</a:t>
            </a:r>
            <a:endParaRPr lang="en-CA" sz="3200"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763570" y="966325"/>
            <a:ext cx="7673419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PART OF A PRE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dirty="0"/>
              <a:t>PACKAGED FOOD THAT CAN BE CHECKED FOR FOOD ALLERGENS.</a:t>
            </a:r>
            <a:endParaRPr lang="en-CA" sz="3200"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860612" y="966325"/>
            <a:ext cx="7253263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A GOOD HYGIENE PRACTICE THAT CAN HELP REDUCE THE RISK OF AN ALLERGIC REACTION.</a:t>
            </a:r>
            <a:endParaRPr lang="en-CA" sz="3200"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IT’S BEST NOT TO SHARE THIS WITH SOMEONE WHO HAS FOOD ALLERGY.</a:t>
            </a:r>
            <a:endParaRPr lang="en-CA" sz="3200"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SOMEONE WITH FOOD ALLERGY SHOULD AVOID PRODUCTS CONTAINING THIS TYPE OF STATEMENT AND THEIR ALLERGEN.</a:t>
            </a:r>
            <a:endParaRPr lang="en-CA" sz="3200"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669303" y="966325"/>
            <a:ext cx="775826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THIS CAN HAPPEN WHEN A FOOD ALLERGEN ACCIDENTALLY GETS INTO ANOTHER FOOD, ONTO A SURFACE, OR IN SALIVA.</a:t>
            </a:r>
            <a:endParaRPr lang="en-CA" sz="3200"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Safety Steps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dirty="0"/>
              <a:t>THE NASCAR DRIVER WHO HAS FOOD ALLERGIES.</a:t>
            </a:r>
            <a:r>
              <a:rPr lang="en-CA" sz="3200" dirty="0"/>
              <a:t> </a:t>
            </a:r>
            <a:endParaRPr lang="en-US" sz="3200"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NHL PLAYER WHO HAS A </a:t>
            </a:r>
            <a:br>
              <a:rPr lang="en-US" sz="3200" dirty="0"/>
            </a:br>
            <a:r>
              <a:rPr lang="en-US" sz="3200" dirty="0"/>
              <a:t>FOOD ALLERGY.</a:t>
            </a:r>
            <a:endParaRPr lang="en-CA" sz="3200"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Panel</a:t>
            </a:r>
            <a:endParaRPr dirty="0"/>
          </a:p>
        </p:txBody>
      </p:sp>
      <p:sp>
        <p:nvSpPr>
          <p:cNvPr id="237" name="Google Shape;237;p17"/>
          <p:cNvSpPr txBox="1"/>
          <p:nvPr/>
        </p:nvSpPr>
        <p:spPr>
          <a:xfrm>
            <a:off x="1205562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r>
              <a:rPr lang="en-US" dirty="0"/>
              <a:t>Myths and Facts</a:t>
            </a:r>
            <a:endParaRPr lang="en-CA" dirty="0"/>
          </a:p>
        </p:txBody>
      </p:sp>
      <p:sp>
        <p:nvSpPr>
          <p:cNvPr id="238" name="Google Shape;238;p17"/>
          <p:cNvSpPr txBox="1"/>
          <p:nvPr/>
        </p:nvSpPr>
        <p:spPr>
          <a:xfrm>
            <a:off x="2550637" y="59970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r>
              <a:rPr lang="en-US" dirty="0"/>
              <a:t>Know it. and </a:t>
            </a:r>
            <a:endParaRPr lang="en-CA" dirty="0"/>
          </a:p>
          <a:p>
            <a:r>
              <a:rPr lang="en-US" dirty="0"/>
              <a:t>The Science</a:t>
            </a:r>
            <a:r>
              <a:rPr lang="en-CA" dirty="0"/>
              <a:t> </a:t>
            </a:r>
            <a:endParaRPr lang="en-US" dirty="0"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903188" y="6046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Safety Steps</a:t>
            </a:r>
          </a:p>
        </p:txBody>
      </p:sp>
      <p:sp>
        <p:nvSpPr>
          <p:cNvPr id="240" name="Google Shape;240;p17"/>
          <p:cNvSpPr txBox="1"/>
          <p:nvPr/>
        </p:nvSpPr>
        <p:spPr>
          <a:xfrm>
            <a:off x="524081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#</a:t>
            </a:r>
            <a:r>
              <a:rPr lang="en-US" sz="1100" dirty="0" err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Foodallergychampions</a:t>
            </a:r>
            <a:endParaRPr lang="en-US" sz="11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6604861" y="59315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Treat it.</a:t>
            </a: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1209300" y="136122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1210982" y="201864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1193802" y="26880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1209300" y="334503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1155057" y="403299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2550637" y="134959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2569670" y="20154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2564250" y="270492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2564250" y="336389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2495335" y="403858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895731" y="13351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884538" y="201969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892287" y="269974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903188" y="334184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813538" y="4025243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5279570" y="13485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5256323" y="19957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5271809" y="266972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5289720" y="3340863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5220154" y="39915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6597773" y="135065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6612610" y="202250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6606270" y="267595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6612610" y="335773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6537509" y="401955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  $1000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WHEN YOU SPEAK FOR OTHERS WITH FOOD ALLERGY WHO ARE BEING BULLIED.</a:t>
            </a:r>
            <a:endParaRPr lang="en-CA" sz="3200"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744070" y="966325"/>
            <a:ext cx="7664823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A PERSON OR GROUP THAT PROVIDES ASSISTANCE AND SUPPORT TO OTHERS IN AN ONGOING EFFORT OR ACTIVITY.</a:t>
            </a:r>
            <a:endParaRPr lang="en-CA" sz="3200"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FIVE WAYS TO BE A </a:t>
            </a:r>
            <a:br>
              <a:rPr lang="en-US" sz="3200" dirty="0"/>
            </a:br>
            <a:r>
              <a:rPr lang="en-US" sz="3200" dirty="0"/>
              <a:t>FOOD ALLERGY ALLY.</a:t>
            </a:r>
            <a:endParaRPr lang="en-CA" sz="3200"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#FOODALLERGYCHAMPIONS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8650" y="966325"/>
            <a:ext cx="6966832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BEST MEDICINE TO TREAT ANAPHYLAXIS.</a:t>
            </a:r>
            <a:endParaRPr lang="en-CA" sz="3200"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TIMING OF WHEN YOU SHOULD GIVE A SECOND DOSE OF EPINEPHRINE IF THERE’S NO IMPROVEMENT IN SYMPTOMS AFTER THE FIRST DOSE. </a:t>
            </a:r>
            <a:endParaRPr lang="en-CA" sz="3200"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PART OF THE BODY WHERE AN EPINEPHRINE AUTO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dirty="0"/>
              <a:t>INJECTOR SHOULD BE INJECTED.</a:t>
            </a:r>
            <a:endParaRPr lang="en-CA" sz="3200" dirty="0"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WHILE USING AN EPINEPHRINE AUTO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dirty="0"/>
              <a:t>INJECTOR, THIS STEP CAN ALSO BE TAKEN AT THE SAME TIME.</a:t>
            </a:r>
            <a:r>
              <a:rPr lang="en-CA" sz="3200" dirty="0"/>
              <a:t> </a:t>
            </a:r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STEPS ON HOW TO ADMINISTER AN EPINEPHRINE AUTO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dirty="0"/>
              <a:t>INJECTOR.</a:t>
            </a:r>
            <a:endParaRPr lang="en-CA" sz="3200" dirty="0"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TREAT IT. </a:t>
            </a:r>
            <a:r>
              <a:rPr lang="en"/>
              <a:t>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Winner!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A4A8B-9D62-4649-9CD5-7F906FF6383B}"/>
              </a:ext>
            </a:extLst>
          </p:cNvPr>
          <p:cNvSpPr txBox="1"/>
          <p:nvPr/>
        </p:nvSpPr>
        <p:spPr>
          <a:xfrm>
            <a:off x="304801" y="4755923"/>
            <a:ext cx="850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©2022 Jeopardy Productions, Inc. "JEOPARDY!" and "America's Favorite Quiz Show" are registered trademarks of Jeopardy Productions,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826362" y="977700"/>
            <a:ext cx="750427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BENADRYL</a:t>
            </a:r>
            <a:r>
              <a:rPr lang="en-US" sz="3200" baseline="30000" dirty="0"/>
              <a:t>®</a:t>
            </a:r>
            <a:r>
              <a:rPr lang="en-US" sz="3200" dirty="0"/>
              <a:t> CAN BE USED TO </a:t>
            </a:r>
            <a:br>
              <a:rPr lang="en-US" sz="3200" dirty="0"/>
            </a:br>
            <a:r>
              <a:rPr lang="en-US" sz="3200" dirty="0"/>
              <a:t>TREAT ANAPHYLAXIS. </a:t>
            </a:r>
            <a:endParaRPr lang="en-CA" sz="3200"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ONLY CERTAIN FOODS CAUSE AN ALLERGIC REACTION. </a:t>
            </a:r>
            <a:endParaRPr lang="en-CA" sz="3200"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YOU CAN BE ALLERGIC TO MORE THAN ONE FOOD.</a:t>
            </a:r>
            <a:endParaRPr lang="en-CA" sz="3200"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$600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HIVES ALWAYS APPEAR </a:t>
            </a:r>
            <a:br>
              <a:rPr lang="en-US" sz="3200" dirty="0"/>
            </a:br>
            <a:r>
              <a:rPr lang="en-US" sz="3200" dirty="0"/>
              <a:t>DURING ANAPHYLAXIS.</a:t>
            </a:r>
            <a:endParaRPr lang="en-CA" sz="3200"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$800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SMELL OF A FOOD ALONE DOES NOT CAUSE AN ALLERGIC REACTION.</a:t>
            </a:r>
            <a:endParaRPr lang="en-CA" sz="3200"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Myths and facts · </a:t>
            </a:r>
            <a:r>
              <a:rPr lang="en" dirty="0">
                <a:solidFill>
                  <a:srgbClr val="FFC319"/>
                </a:solidFill>
              </a:rPr>
              <a:t>$1000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THE MOST SERIOUS TYPE OF </a:t>
            </a:r>
            <a:br>
              <a:rPr lang="en-US" sz="3200" dirty="0"/>
            </a:br>
            <a:r>
              <a:rPr lang="en-US" sz="3200" dirty="0"/>
              <a:t>ALLERGIC REACTION.</a:t>
            </a:r>
            <a:endParaRPr lang="en-CA" sz="3200"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$200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CA" sz="3200" dirty="0"/>
              <a:t> </a:t>
            </a:r>
            <a:r>
              <a:rPr lang="en-US" sz="3200" dirty="0"/>
              <a:t>THE BODY SYSTEM INVOLVING SYMPTOMS SUCH AS COUGHING AND WHEEZING.</a:t>
            </a:r>
            <a:endParaRPr lang="en-CA" sz="3200"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Know it. </a:t>
            </a:r>
            <a:r>
              <a:rPr lang="en-CA" dirty="0"/>
              <a:t>A</a:t>
            </a:r>
            <a:r>
              <a:rPr lang="en" dirty="0"/>
              <a:t>nd the science · </a:t>
            </a:r>
            <a:r>
              <a:rPr lang="en" dirty="0">
                <a:solidFill>
                  <a:srgbClr val="FFC319"/>
                </a:solidFill>
              </a:rPr>
              <a:t>$400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597</Words>
  <Application>Microsoft Office PowerPoint</Application>
  <PresentationFormat>On-screen Show (16:9)</PresentationFormat>
  <Paragraphs>86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Verdana</vt:lpstr>
      <vt:lpstr>Arial</vt:lpstr>
      <vt:lpstr>Calibri</vt:lpstr>
      <vt:lpstr>Bebas Neue</vt:lpstr>
      <vt:lpstr>Della Respira</vt:lpstr>
      <vt:lpstr>Jeoparty template</vt:lpstr>
      <vt:lpstr>All about food allergy</vt:lpstr>
      <vt:lpstr>Panel</vt:lpstr>
      <vt:lpstr>BENADRYL® CAN BE USED TO  TREAT ANAPHYLAXIS. </vt:lpstr>
      <vt:lpstr>ONLY CERTAIN FOODS CAUSE AN ALLERGIC REACTION. </vt:lpstr>
      <vt:lpstr>YOU CAN BE ALLERGIC TO MORE THAN ONE FOOD.</vt:lpstr>
      <vt:lpstr>HIVES ALWAYS APPEAR  DURING ANAPHYLAXIS.</vt:lpstr>
      <vt:lpstr>THE SMELL OF A FOOD ALONE DOES NOT CAUSE AN ALLERGIC REACTION.</vt:lpstr>
      <vt:lpstr>THE MOST SERIOUS TYPE OF  ALLERGIC REACTION.</vt:lpstr>
      <vt:lpstr> THE BODY SYSTEM INVOLVING SYMPTOMS SUCH AS COUGHING AND WHEEZING.</vt:lpstr>
      <vt:lpstr>THE BODY SYSTEM INVOLVING SYMPTOMS SUCH AS DIZZINESS OR LIGHTHEADEDNESS.</vt:lpstr>
      <vt:lpstr>A SPECIAL WHITE BLOOD CELL THAT’S PART OF THE IMMUNE SYSTEM AND EXPLODES WHEN IT DETECTS AN INVADER.</vt:lpstr>
      <vt:lpstr>THE ANTIBODY A BODY MAKES WHEN IT’S TRYING TO PROTECT ITSELF FROM A FOOD IT THINKS IS DANGEROUS.</vt:lpstr>
      <vt:lpstr>THE PART OF A PRE-PACKAGED FOOD THAT CAN BE CHECKED FOR FOOD ALLERGENS.</vt:lpstr>
      <vt:lpstr>A GOOD HYGIENE PRACTICE THAT CAN HELP REDUCE THE RISK OF AN ALLERGIC REACTION.</vt:lpstr>
      <vt:lpstr>IT’S BEST NOT TO SHARE THIS WITH SOMEONE WHO HAS FOOD ALLERGY.</vt:lpstr>
      <vt:lpstr>SOMEONE WITH FOOD ALLERGY SHOULD AVOID PRODUCTS CONTAINING THIS TYPE OF STATEMENT AND THEIR ALLERGEN.</vt:lpstr>
      <vt:lpstr>THIS CAN HAPPEN WHEN A FOOD ALLERGEN ACCIDENTALLY GETS INTO ANOTHER FOOD, ONTO A SURFACE, OR IN SALIVA.</vt:lpstr>
      <vt:lpstr>THE NASCAR DRIVER WHO HAS FOOD ALLERGIES. </vt:lpstr>
      <vt:lpstr>THE NHL PLAYER WHO HAS A  FOOD ALLERGY.</vt:lpstr>
      <vt:lpstr>WHEN YOU SPEAK FOR OTHERS WITH FOOD ALLERGY WHO ARE BEING BULLIED.</vt:lpstr>
      <vt:lpstr>A PERSON OR GROUP THAT PROVIDES ASSISTANCE AND SUPPORT TO OTHERS IN AN ONGOING EFFORT OR ACTIVITY.</vt:lpstr>
      <vt:lpstr>THE FIVE WAYS TO BE A  FOOD ALLERGY ALLY.</vt:lpstr>
      <vt:lpstr>THE BEST MEDICINE TO TREAT ANAPHYLAXIS.</vt:lpstr>
      <vt:lpstr>THE TIMING OF WHEN YOU SHOULD GIVE A SECOND DOSE OF EPINEPHRINE IF THERE’S NO IMPROVEMENT IN SYMPTOMS AFTER THE FIRST DOSE. </vt:lpstr>
      <vt:lpstr>THE PART OF THE BODY WHERE AN EPINEPHRINE AUTO-INJECTOR SHOULD BE INJECTED.</vt:lpstr>
      <vt:lpstr>WHILE USING AN EPINEPHRINE AUTO-INJECTOR, THIS STEP CAN ALSO BE TAKEN AT THE SAME TIME. </vt:lpstr>
      <vt:lpstr>THE STEPS ON HOW TO ADMINISTER AN EPINEPHRINE AUTO-INJECTOR.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Joni Huang</cp:lastModifiedBy>
  <cp:revision>10</cp:revision>
  <dcterms:modified xsi:type="dcterms:W3CDTF">2022-04-29T17:39:51Z</dcterms:modified>
</cp:coreProperties>
</file>